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</p:sldIdLst>
  <p:sldSz cx="12192000" cy="6858000"/>
  <p:notesSz cx="12192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FBF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1" d="100"/>
          <a:sy n="81" d="100"/>
        </p:scale>
        <p:origin x="725" y="53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7/10/2024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200" b="1" i="0">
                <a:solidFill>
                  <a:srgbClr val="001F5F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7/10/2024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200" b="1" i="0">
                <a:solidFill>
                  <a:srgbClr val="001F5F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7/10/2024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200" b="1" i="0">
                <a:solidFill>
                  <a:srgbClr val="001F5F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7/10/2024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7/10/2024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12191999" cy="2660071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4440" y="2781680"/>
            <a:ext cx="4643119" cy="11226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200" b="1" i="0">
                <a:solidFill>
                  <a:srgbClr val="001F5F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89889" y="2261742"/>
            <a:ext cx="11012220" cy="27082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7/10/2024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eetvaghasiya23/SQL_Corona-Virus-Analysis/blob/b6f29d5fad4bde404fa9f0d3ff955a2c04f206be/Corona%20Virus%20Dataset.csv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2278020"/>
            <a:chOff x="0" y="0"/>
            <a:chExt cx="12192000" cy="25908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1999" cy="203111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70475" y="582168"/>
              <a:ext cx="2121407" cy="2008631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133957" y="3554729"/>
            <a:ext cx="3967479" cy="1397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0"/>
              </a:spcBef>
              <a:buFont typeface="Wingdings"/>
              <a:buChar char=""/>
              <a:tabLst>
                <a:tab pos="299085" algn="l"/>
                <a:tab pos="299720" algn="l"/>
              </a:tabLst>
            </a:pPr>
            <a:r>
              <a:rPr sz="1800" b="1" dirty="0">
                <a:latin typeface="Verdana"/>
                <a:cs typeface="Verdana"/>
              </a:rPr>
              <a:t>Name:</a:t>
            </a:r>
            <a:r>
              <a:rPr sz="1800" b="1" spc="-35" dirty="0">
                <a:latin typeface="Verdana"/>
                <a:cs typeface="Verdana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Verdana"/>
                <a:cs typeface="Verdana"/>
              </a:rPr>
              <a:t>M</a:t>
            </a:r>
            <a:r>
              <a:rPr lang="en-US" sz="1800" spc="-5" dirty="0">
                <a:solidFill>
                  <a:srgbClr val="001F5F"/>
                </a:solidFill>
                <a:latin typeface="Verdana"/>
                <a:cs typeface="Verdana"/>
              </a:rPr>
              <a:t>uthukumar S</a:t>
            </a:r>
            <a:endParaRPr sz="1800" dirty="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Font typeface="Wingdings"/>
              <a:buChar char=""/>
            </a:pPr>
            <a:endParaRPr sz="1750" dirty="0">
              <a:latin typeface="Verdana"/>
              <a:cs typeface="Verdana"/>
            </a:endParaRPr>
          </a:p>
          <a:p>
            <a:pPr marL="299085" indent="-287020">
              <a:lnSpc>
                <a:spcPct val="100000"/>
              </a:lnSpc>
              <a:buFont typeface="Wingdings"/>
              <a:buChar char=""/>
              <a:tabLst>
                <a:tab pos="299085" algn="l"/>
                <a:tab pos="299720" algn="l"/>
              </a:tabLst>
            </a:pPr>
            <a:r>
              <a:rPr sz="1800" b="1" spc="-5" dirty="0">
                <a:latin typeface="Verdana"/>
                <a:cs typeface="Verdana"/>
              </a:rPr>
              <a:t>Profile:</a:t>
            </a:r>
            <a:r>
              <a:rPr sz="1800" b="1" spc="5" dirty="0">
                <a:latin typeface="Verdana"/>
                <a:cs typeface="Verdana"/>
              </a:rPr>
              <a:t> </a:t>
            </a:r>
            <a:r>
              <a:rPr sz="1800" dirty="0">
                <a:solidFill>
                  <a:srgbClr val="001F5F"/>
                </a:solidFill>
                <a:latin typeface="Verdana"/>
                <a:cs typeface="Verdana"/>
              </a:rPr>
              <a:t>Data</a:t>
            </a:r>
            <a:r>
              <a:rPr sz="1800" spc="-20" dirty="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sz="1800" dirty="0">
                <a:solidFill>
                  <a:srgbClr val="001F5F"/>
                </a:solidFill>
                <a:latin typeface="Verdana"/>
                <a:cs typeface="Verdana"/>
              </a:rPr>
              <a:t>Analyst</a:t>
            </a:r>
            <a:r>
              <a:rPr sz="1800" spc="-35" dirty="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sz="1800" spc="-5" dirty="0">
                <a:solidFill>
                  <a:srgbClr val="001F5F"/>
                </a:solidFill>
                <a:latin typeface="Verdana"/>
                <a:cs typeface="Verdana"/>
              </a:rPr>
              <a:t>Intern</a:t>
            </a:r>
            <a:endParaRPr sz="1800" dirty="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Font typeface="Wingdings"/>
              <a:buChar char=""/>
            </a:pPr>
            <a:endParaRPr sz="1750" dirty="0">
              <a:latin typeface="Verdana"/>
              <a:cs typeface="Verdana"/>
            </a:endParaRPr>
          </a:p>
          <a:p>
            <a:pPr marL="299085" indent="-287020">
              <a:lnSpc>
                <a:spcPct val="100000"/>
              </a:lnSpc>
              <a:buFont typeface="Wingdings"/>
              <a:buChar char=""/>
              <a:tabLst>
                <a:tab pos="299085" algn="l"/>
                <a:tab pos="299720" algn="l"/>
              </a:tabLst>
            </a:pPr>
            <a:r>
              <a:rPr sz="1800" b="1" spc="-5" dirty="0">
                <a:latin typeface="Verdana"/>
                <a:cs typeface="Verdana"/>
              </a:rPr>
              <a:t>Batch:</a:t>
            </a:r>
            <a:r>
              <a:rPr sz="1800" b="1" spc="5" dirty="0">
                <a:latin typeface="Verdana"/>
                <a:cs typeface="Verdana"/>
              </a:rPr>
              <a:t> </a:t>
            </a:r>
            <a:r>
              <a:rPr sz="1800" spc="-10" dirty="0">
                <a:solidFill>
                  <a:srgbClr val="001F5F"/>
                </a:solidFill>
                <a:latin typeface="Verdana"/>
                <a:cs typeface="Verdana"/>
              </a:rPr>
              <a:t>MIP-DA-</a:t>
            </a:r>
            <a:r>
              <a:rPr lang="en-US" sz="1800" spc="-10" dirty="0">
                <a:solidFill>
                  <a:srgbClr val="001F5F"/>
                </a:solidFill>
                <a:latin typeface="Verdana"/>
                <a:cs typeface="Verdana"/>
              </a:rPr>
              <a:t>11</a:t>
            </a:r>
            <a:endParaRPr sz="1800" dirty="0">
              <a:latin typeface="Verdana"/>
              <a:cs typeface="Verdana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676400" y="2278019"/>
            <a:ext cx="9174099" cy="50526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rgbClr val="BFBFBF"/>
            </a:solidFill>
          </a:ln>
          <a:effectLst>
            <a:outerShdw blurRad="76200" dist="12700" dir="8100000" sy="-23000" kx="800400" algn="br" rotWithShape="0">
              <a:prstClr val="black">
                <a:alpha val="20000"/>
              </a:prstClr>
            </a:outerShdw>
          </a:effectLst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solidFill>
                  <a:srgbClr val="C00000"/>
                </a:solidFill>
                <a:latin typeface="Verdana"/>
                <a:cs typeface="Verdana"/>
              </a:rPr>
              <a:t>Corona</a:t>
            </a:r>
            <a:r>
              <a:rPr sz="3200" spc="-10" dirty="0">
                <a:solidFill>
                  <a:srgbClr val="C00000"/>
                </a:solidFill>
                <a:latin typeface="Verdana"/>
                <a:cs typeface="Verdana"/>
              </a:rPr>
              <a:t> </a:t>
            </a:r>
            <a:r>
              <a:rPr sz="3200" dirty="0">
                <a:solidFill>
                  <a:srgbClr val="C00000"/>
                </a:solidFill>
                <a:latin typeface="Verdana"/>
                <a:cs typeface="Verdana"/>
              </a:rPr>
              <a:t>Virus</a:t>
            </a:r>
            <a:r>
              <a:rPr sz="3200" spc="-5" dirty="0">
                <a:solidFill>
                  <a:srgbClr val="C00000"/>
                </a:solidFill>
                <a:latin typeface="Verdana"/>
                <a:cs typeface="Verdana"/>
              </a:rPr>
              <a:t> Analysis</a:t>
            </a:r>
            <a:r>
              <a:rPr sz="3200" spc="-10" dirty="0">
                <a:solidFill>
                  <a:srgbClr val="C00000"/>
                </a:solidFill>
                <a:latin typeface="Verdana"/>
                <a:cs typeface="Verdana"/>
              </a:rPr>
              <a:t> </a:t>
            </a:r>
            <a:r>
              <a:rPr sz="3200" spc="-5" dirty="0">
                <a:solidFill>
                  <a:srgbClr val="C00000"/>
                </a:solidFill>
                <a:latin typeface="Verdana"/>
                <a:cs typeface="Verdana"/>
              </a:rPr>
              <a:t>with </a:t>
            </a:r>
            <a:r>
              <a:rPr sz="3200" dirty="0">
                <a:solidFill>
                  <a:srgbClr val="C00000"/>
                </a:solidFill>
                <a:latin typeface="Verdana"/>
                <a:cs typeface="Verdana"/>
              </a:rPr>
              <a:t>SQL</a:t>
            </a:r>
          </a:p>
        </p:txBody>
      </p:sp>
      <p:grpSp>
        <p:nvGrpSpPr>
          <p:cNvPr id="7" name="object 7"/>
          <p:cNvGrpSpPr/>
          <p:nvPr/>
        </p:nvGrpSpPr>
        <p:grpSpPr>
          <a:xfrm>
            <a:off x="6760283" y="3085952"/>
            <a:ext cx="4840605" cy="3392804"/>
            <a:chOff x="6760283" y="3085952"/>
            <a:chExt cx="4840605" cy="3392804"/>
          </a:xfrm>
        </p:grpSpPr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760283" y="3085952"/>
              <a:ext cx="4840585" cy="3392616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918960" y="3244595"/>
              <a:ext cx="4343400" cy="289559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55472" y="906221"/>
            <a:ext cx="537654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95"/>
              </a:spcBef>
              <a:buFont typeface="Wingdings"/>
              <a:buChar char=""/>
              <a:tabLst>
                <a:tab pos="299085" algn="l"/>
                <a:tab pos="299720" algn="l"/>
              </a:tabLst>
            </a:pPr>
            <a:r>
              <a:rPr sz="1600" b="1" spc="-5" dirty="0">
                <a:solidFill>
                  <a:srgbClr val="001F5F"/>
                </a:solidFill>
                <a:latin typeface="Verdana"/>
                <a:cs typeface="Verdana"/>
              </a:rPr>
              <a:t>4. </a:t>
            </a:r>
            <a:r>
              <a:rPr sz="1600" b="1" u="heavy" spc="-10" dirty="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Verdana"/>
                <a:cs typeface="Verdana"/>
              </a:rPr>
              <a:t>Check</a:t>
            </a:r>
            <a:r>
              <a:rPr sz="1600" b="1" u="heavy" spc="10" dirty="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Verdana"/>
                <a:cs typeface="Verdana"/>
              </a:rPr>
              <a:t> </a:t>
            </a:r>
            <a:r>
              <a:rPr sz="1600" b="1" u="heavy" spc="-10" dirty="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Verdana"/>
                <a:cs typeface="Verdana"/>
              </a:rPr>
              <a:t>what</a:t>
            </a:r>
            <a:r>
              <a:rPr sz="1600" b="1" u="heavy" spc="10" dirty="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Verdana"/>
                <a:cs typeface="Verdana"/>
              </a:rPr>
              <a:t> </a:t>
            </a:r>
            <a:r>
              <a:rPr sz="1600" b="1" u="heavy" spc="-10" dirty="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Verdana"/>
                <a:cs typeface="Verdana"/>
              </a:rPr>
              <a:t>is</a:t>
            </a:r>
            <a:r>
              <a:rPr sz="1600" b="1" u="heavy" spc="15" dirty="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Verdana"/>
                <a:cs typeface="Verdana"/>
              </a:rPr>
              <a:t> </a:t>
            </a:r>
            <a:r>
              <a:rPr sz="1600" b="1" u="heavy" spc="-5" dirty="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Verdana"/>
                <a:cs typeface="Verdana"/>
              </a:rPr>
              <a:t>the start</a:t>
            </a:r>
            <a:r>
              <a:rPr sz="1600" b="1" u="heavy" spc="10" dirty="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Verdana"/>
                <a:cs typeface="Verdana"/>
              </a:rPr>
              <a:t> </a:t>
            </a:r>
            <a:r>
              <a:rPr sz="1600" b="1" u="heavy" spc="-5" dirty="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Verdana"/>
                <a:cs typeface="Verdana"/>
              </a:rPr>
              <a:t>date</a:t>
            </a:r>
            <a:r>
              <a:rPr sz="1600" b="1" u="heavy" spc="15" dirty="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Verdana"/>
                <a:cs typeface="Verdana"/>
              </a:rPr>
              <a:t> </a:t>
            </a:r>
            <a:r>
              <a:rPr sz="1600" b="1" u="heavy" spc="-5" dirty="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Verdana"/>
                <a:cs typeface="Verdana"/>
              </a:rPr>
              <a:t>and</a:t>
            </a:r>
            <a:r>
              <a:rPr sz="1600" b="1" u="heavy" spc="15" dirty="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Verdana"/>
                <a:cs typeface="Verdana"/>
              </a:rPr>
              <a:t> </a:t>
            </a:r>
            <a:r>
              <a:rPr sz="1600" b="1" u="heavy" spc="-5" dirty="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Verdana"/>
                <a:cs typeface="Verdana"/>
              </a:rPr>
              <a:t>end</a:t>
            </a:r>
            <a:r>
              <a:rPr sz="1600" b="1" u="heavy" spc="15" dirty="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Verdana"/>
                <a:cs typeface="Verdana"/>
              </a:rPr>
              <a:t> </a:t>
            </a:r>
            <a:r>
              <a:rPr sz="1600" b="1" u="heavy" spc="-5" dirty="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Verdana"/>
                <a:cs typeface="Verdana"/>
              </a:rPr>
              <a:t>date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55472" y="5296915"/>
            <a:ext cx="10942320" cy="7569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95"/>
              </a:spcBef>
              <a:buFont typeface="Wingdings"/>
              <a:buChar char=""/>
              <a:tabLst>
                <a:tab pos="299085" algn="l"/>
                <a:tab pos="299720" algn="l"/>
                <a:tab pos="1624965" algn="l"/>
                <a:tab pos="2759075" algn="l"/>
                <a:tab pos="3094355" algn="l"/>
                <a:tab pos="3557270" algn="l"/>
                <a:tab pos="4520565" algn="l"/>
                <a:tab pos="4984115" algn="l"/>
                <a:tab pos="5659120" algn="l"/>
                <a:tab pos="6299200" algn="l"/>
                <a:tab pos="6626859" algn="l"/>
                <a:tab pos="7087234" algn="l"/>
                <a:tab pos="8256905" algn="l"/>
                <a:tab pos="9373870" algn="l"/>
                <a:tab pos="9667875" algn="l"/>
                <a:tab pos="10701655" algn="l"/>
              </a:tabLst>
            </a:pPr>
            <a:r>
              <a:rPr sz="1600" b="1" spc="-5" dirty="0">
                <a:solidFill>
                  <a:srgbClr val="001F5F"/>
                </a:solidFill>
                <a:latin typeface="Verdana"/>
                <a:cs typeface="Verdana"/>
              </a:rPr>
              <a:t>I</a:t>
            </a:r>
            <a:r>
              <a:rPr sz="1600" b="1" dirty="0">
                <a:solidFill>
                  <a:srgbClr val="001F5F"/>
                </a:solidFill>
                <a:latin typeface="Verdana"/>
                <a:cs typeface="Verdana"/>
              </a:rPr>
              <a:t>n</a:t>
            </a:r>
            <a:r>
              <a:rPr sz="1600" b="1" spc="-10" dirty="0">
                <a:solidFill>
                  <a:srgbClr val="001F5F"/>
                </a:solidFill>
                <a:latin typeface="Verdana"/>
                <a:cs typeface="Verdana"/>
              </a:rPr>
              <a:t>f</a:t>
            </a:r>
            <a:r>
              <a:rPr sz="1600" b="1" spc="-15" dirty="0">
                <a:solidFill>
                  <a:srgbClr val="001F5F"/>
                </a:solidFill>
                <a:latin typeface="Verdana"/>
                <a:cs typeface="Verdana"/>
              </a:rPr>
              <a:t>e</a:t>
            </a:r>
            <a:r>
              <a:rPr sz="1600" b="1" dirty="0">
                <a:solidFill>
                  <a:srgbClr val="001F5F"/>
                </a:solidFill>
                <a:latin typeface="Verdana"/>
                <a:cs typeface="Verdana"/>
              </a:rPr>
              <a:t>r</a:t>
            </a:r>
            <a:r>
              <a:rPr sz="1600" b="1" spc="-10" dirty="0">
                <a:solidFill>
                  <a:srgbClr val="001F5F"/>
                </a:solidFill>
                <a:latin typeface="Verdana"/>
                <a:cs typeface="Verdana"/>
              </a:rPr>
              <a:t>enc</a:t>
            </a:r>
            <a:r>
              <a:rPr sz="1600" b="1" spc="-15" dirty="0">
                <a:solidFill>
                  <a:srgbClr val="001F5F"/>
                </a:solidFill>
                <a:latin typeface="Verdana"/>
                <a:cs typeface="Verdana"/>
              </a:rPr>
              <a:t>e</a:t>
            </a:r>
            <a:r>
              <a:rPr sz="1600" b="1" spc="-5" dirty="0">
                <a:solidFill>
                  <a:srgbClr val="001F5F"/>
                </a:solidFill>
                <a:latin typeface="Verdana"/>
                <a:cs typeface="Verdana"/>
              </a:rPr>
              <a:t>:</a:t>
            </a:r>
            <a:r>
              <a:rPr sz="1600" b="1" dirty="0">
                <a:solidFill>
                  <a:srgbClr val="001F5F"/>
                </a:solidFill>
                <a:latin typeface="Verdana"/>
                <a:cs typeface="Verdana"/>
              </a:rPr>
              <a:t>	</a:t>
            </a:r>
            <a:r>
              <a:rPr sz="1600" spc="5" dirty="0">
                <a:solidFill>
                  <a:srgbClr val="001F5F"/>
                </a:solidFill>
                <a:latin typeface="Verdana"/>
                <a:cs typeface="Verdana"/>
              </a:rPr>
              <a:t>A</a:t>
            </a:r>
            <a:r>
              <a:rPr sz="1600" dirty="0">
                <a:solidFill>
                  <a:srgbClr val="001F5F"/>
                </a:solidFill>
                <a:latin typeface="Verdana"/>
                <a:cs typeface="Verdana"/>
              </a:rPr>
              <a:t>c</a:t>
            </a:r>
            <a:r>
              <a:rPr sz="1600" spc="-5" dirty="0">
                <a:solidFill>
                  <a:srgbClr val="001F5F"/>
                </a:solidFill>
                <a:latin typeface="Verdana"/>
                <a:cs typeface="Verdana"/>
              </a:rPr>
              <a:t>cor</a:t>
            </a:r>
            <a:r>
              <a:rPr sz="1600" spc="5" dirty="0">
                <a:solidFill>
                  <a:srgbClr val="001F5F"/>
                </a:solidFill>
                <a:latin typeface="Verdana"/>
                <a:cs typeface="Verdana"/>
              </a:rPr>
              <a:t>d</a:t>
            </a:r>
            <a:r>
              <a:rPr sz="1600" spc="-10" dirty="0">
                <a:solidFill>
                  <a:srgbClr val="001F5F"/>
                </a:solidFill>
                <a:latin typeface="Verdana"/>
                <a:cs typeface="Verdana"/>
              </a:rPr>
              <a:t>i</a:t>
            </a:r>
            <a:r>
              <a:rPr sz="1600" spc="-5" dirty="0">
                <a:solidFill>
                  <a:srgbClr val="001F5F"/>
                </a:solidFill>
                <a:latin typeface="Verdana"/>
                <a:cs typeface="Verdana"/>
              </a:rPr>
              <a:t>ng</a:t>
            </a:r>
            <a:r>
              <a:rPr sz="1600" dirty="0">
                <a:solidFill>
                  <a:srgbClr val="001F5F"/>
                </a:solidFill>
                <a:latin typeface="Verdana"/>
                <a:cs typeface="Verdana"/>
              </a:rPr>
              <a:t>	</a:t>
            </a:r>
            <a:r>
              <a:rPr sz="1600" spc="-10" dirty="0">
                <a:solidFill>
                  <a:srgbClr val="001F5F"/>
                </a:solidFill>
                <a:latin typeface="Verdana"/>
                <a:cs typeface="Verdana"/>
              </a:rPr>
              <a:t>t</a:t>
            </a:r>
            <a:r>
              <a:rPr sz="1600" spc="-5" dirty="0">
                <a:solidFill>
                  <a:srgbClr val="001F5F"/>
                </a:solidFill>
                <a:latin typeface="Verdana"/>
                <a:cs typeface="Verdana"/>
              </a:rPr>
              <a:t>o</a:t>
            </a:r>
            <a:r>
              <a:rPr sz="1600" dirty="0">
                <a:solidFill>
                  <a:srgbClr val="001F5F"/>
                </a:solidFill>
                <a:latin typeface="Verdana"/>
                <a:cs typeface="Verdana"/>
              </a:rPr>
              <a:t>	</a:t>
            </a:r>
            <a:r>
              <a:rPr sz="1600" spc="-5" dirty="0">
                <a:solidFill>
                  <a:srgbClr val="001F5F"/>
                </a:solidFill>
                <a:latin typeface="Verdana"/>
                <a:cs typeface="Verdana"/>
              </a:rPr>
              <a:t>t</a:t>
            </a:r>
            <a:r>
              <a:rPr sz="1600" dirty="0">
                <a:solidFill>
                  <a:srgbClr val="001F5F"/>
                </a:solidFill>
                <a:latin typeface="Verdana"/>
                <a:cs typeface="Verdana"/>
              </a:rPr>
              <a:t>h</a:t>
            </a:r>
            <a:r>
              <a:rPr sz="1600" spc="-5" dirty="0">
                <a:solidFill>
                  <a:srgbClr val="001F5F"/>
                </a:solidFill>
                <a:latin typeface="Verdana"/>
                <a:cs typeface="Verdana"/>
              </a:rPr>
              <a:t>e</a:t>
            </a:r>
            <a:r>
              <a:rPr sz="1600" dirty="0">
                <a:solidFill>
                  <a:srgbClr val="001F5F"/>
                </a:solidFill>
                <a:latin typeface="Verdana"/>
                <a:cs typeface="Verdana"/>
              </a:rPr>
              <a:t>	</a:t>
            </a:r>
            <a:r>
              <a:rPr sz="1600" spc="-10" dirty="0">
                <a:solidFill>
                  <a:srgbClr val="001F5F"/>
                </a:solidFill>
                <a:latin typeface="Verdana"/>
                <a:cs typeface="Verdana"/>
              </a:rPr>
              <a:t>dat</a:t>
            </a:r>
            <a:r>
              <a:rPr sz="1600" dirty="0">
                <a:solidFill>
                  <a:srgbClr val="001F5F"/>
                </a:solidFill>
                <a:latin typeface="Verdana"/>
                <a:cs typeface="Verdana"/>
              </a:rPr>
              <a:t>a</a:t>
            </a:r>
            <a:r>
              <a:rPr sz="1600" spc="-5" dirty="0">
                <a:solidFill>
                  <a:srgbClr val="001F5F"/>
                </a:solidFill>
                <a:latin typeface="Verdana"/>
                <a:cs typeface="Verdana"/>
              </a:rPr>
              <a:t>s</a:t>
            </a:r>
            <a:r>
              <a:rPr sz="1600" spc="-15" dirty="0">
                <a:solidFill>
                  <a:srgbClr val="001F5F"/>
                </a:solidFill>
                <a:latin typeface="Verdana"/>
                <a:cs typeface="Verdana"/>
              </a:rPr>
              <a:t>e</a:t>
            </a:r>
            <a:r>
              <a:rPr sz="1600" spc="-5" dirty="0">
                <a:solidFill>
                  <a:srgbClr val="001F5F"/>
                </a:solidFill>
                <a:latin typeface="Verdana"/>
                <a:cs typeface="Verdana"/>
              </a:rPr>
              <a:t>t,</a:t>
            </a:r>
            <a:r>
              <a:rPr sz="1600" dirty="0">
                <a:solidFill>
                  <a:srgbClr val="001F5F"/>
                </a:solidFill>
                <a:latin typeface="Verdana"/>
                <a:cs typeface="Verdana"/>
              </a:rPr>
              <a:t>	</a:t>
            </a:r>
            <a:r>
              <a:rPr sz="1600" spc="-5" dirty="0">
                <a:solidFill>
                  <a:srgbClr val="001F5F"/>
                </a:solidFill>
                <a:latin typeface="Verdana"/>
                <a:cs typeface="Verdana"/>
              </a:rPr>
              <a:t>the</a:t>
            </a:r>
            <a:r>
              <a:rPr sz="1600" dirty="0">
                <a:solidFill>
                  <a:srgbClr val="001F5F"/>
                </a:solidFill>
                <a:latin typeface="Verdana"/>
                <a:cs typeface="Verdana"/>
              </a:rPr>
              <a:t>	</a:t>
            </a:r>
            <a:r>
              <a:rPr sz="1600" b="1" spc="-10" dirty="0">
                <a:solidFill>
                  <a:srgbClr val="001F5F"/>
                </a:solidFill>
                <a:latin typeface="Verdana"/>
                <a:cs typeface="Verdana"/>
              </a:rPr>
              <a:t>s</a:t>
            </a:r>
            <a:r>
              <a:rPr sz="1600" b="1" spc="-5" dirty="0">
                <a:solidFill>
                  <a:srgbClr val="001F5F"/>
                </a:solidFill>
                <a:latin typeface="Verdana"/>
                <a:cs typeface="Verdana"/>
              </a:rPr>
              <a:t>tart</a:t>
            </a:r>
            <a:r>
              <a:rPr sz="1600" b="1" dirty="0">
                <a:solidFill>
                  <a:srgbClr val="001F5F"/>
                </a:solidFill>
                <a:latin typeface="Verdana"/>
                <a:cs typeface="Verdana"/>
              </a:rPr>
              <a:t>	</a:t>
            </a:r>
            <a:r>
              <a:rPr sz="1600" b="1" spc="5" dirty="0">
                <a:solidFill>
                  <a:srgbClr val="001F5F"/>
                </a:solidFill>
                <a:latin typeface="Verdana"/>
                <a:cs typeface="Verdana"/>
              </a:rPr>
              <a:t>d</a:t>
            </a:r>
            <a:r>
              <a:rPr sz="1600" b="1" spc="-5" dirty="0">
                <a:solidFill>
                  <a:srgbClr val="001F5F"/>
                </a:solidFill>
                <a:latin typeface="Verdana"/>
                <a:cs typeface="Verdana"/>
              </a:rPr>
              <a:t>ate</a:t>
            </a:r>
            <a:r>
              <a:rPr sz="1600" b="1" dirty="0">
                <a:solidFill>
                  <a:srgbClr val="001F5F"/>
                </a:solidFill>
                <a:latin typeface="Verdana"/>
                <a:cs typeface="Verdana"/>
              </a:rPr>
              <a:t>	</a:t>
            </a:r>
            <a:r>
              <a:rPr sz="1600" spc="-5" dirty="0">
                <a:solidFill>
                  <a:srgbClr val="001F5F"/>
                </a:solidFill>
                <a:latin typeface="Verdana"/>
                <a:cs typeface="Verdana"/>
              </a:rPr>
              <a:t>of</a:t>
            </a:r>
            <a:r>
              <a:rPr sz="1600" dirty="0">
                <a:solidFill>
                  <a:srgbClr val="001F5F"/>
                </a:solidFill>
                <a:latin typeface="Verdana"/>
                <a:cs typeface="Verdana"/>
              </a:rPr>
              <a:t>	</a:t>
            </a:r>
            <a:r>
              <a:rPr sz="1600" spc="-10" dirty="0">
                <a:solidFill>
                  <a:srgbClr val="001F5F"/>
                </a:solidFill>
                <a:latin typeface="Verdana"/>
                <a:cs typeface="Verdana"/>
              </a:rPr>
              <a:t>t</a:t>
            </a:r>
            <a:r>
              <a:rPr sz="1600" spc="-5" dirty="0">
                <a:solidFill>
                  <a:srgbClr val="001F5F"/>
                </a:solidFill>
                <a:latin typeface="Verdana"/>
                <a:cs typeface="Verdana"/>
              </a:rPr>
              <a:t>he</a:t>
            </a:r>
            <a:r>
              <a:rPr sz="1600" dirty="0">
                <a:solidFill>
                  <a:srgbClr val="001F5F"/>
                </a:solidFill>
                <a:latin typeface="Verdana"/>
                <a:cs typeface="Verdana"/>
              </a:rPr>
              <a:t>	</a:t>
            </a:r>
            <a:r>
              <a:rPr sz="1600" spc="-10" dirty="0">
                <a:solidFill>
                  <a:srgbClr val="001F5F"/>
                </a:solidFill>
                <a:latin typeface="Verdana"/>
                <a:cs typeface="Verdana"/>
              </a:rPr>
              <a:t>C</a:t>
            </a:r>
            <a:r>
              <a:rPr sz="1600" spc="-5" dirty="0">
                <a:solidFill>
                  <a:srgbClr val="001F5F"/>
                </a:solidFill>
                <a:latin typeface="Verdana"/>
                <a:cs typeface="Verdana"/>
              </a:rPr>
              <a:t>OV</a:t>
            </a:r>
            <a:r>
              <a:rPr sz="1600" spc="15" dirty="0">
                <a:solidFill>
                  <a:srgbClr val="001F5F"/>
                </a:solidFill>
                <a:latin typeface="Verdana"/>
                <a:cs typeface="Verdana"/>
              </a:rPr>
              <a:t>I</a:t>
            </a:r>
            <a:r>
              <a:rPr sz="1600" spc="5" dirty="0">
                <a:solidFill>
                  <a:srgbClr val="001F5F"/>
                </a:solidFill>
                <a:latin typeface="Verdana"/>
                <a:cs typeface="Verdana"/>
              </a:rPr>
              <a:t>D</a:t>
            </a:r>
            <a:r>
              <a:rPr sz="1600" spc="-10" dirty="0">
                <a:solidFill>
                  <a:srgbClr val="001F5F"/>
                </a:solidFill>
                <a:latin typeface="Verdana"/>
                <a:cs typeface="Verdana"/>
              </a:rPr>
              <a:t>-</a:t>
            </a:r>
            <a:r>
              <a:rPr sz="1600" dirty="0">
                <a:solidFill>
                  <a:srgbClr val="001F5F"/>
                </a:solidFill>
                <a:latin typeface="Verdana"/>
                <a:cs typeface="Verdana"/>
              </a:rPr>
              <a:t>1</a:t>
            </a:r>
            <a:r>
              <a:rPr sz="1600" spc="-5" dirty="0">
                <a:solidFill>
                  <a:srgbClr val="001F5F"/>
                </a:solidFill>
                <a:latin typeface="Verdana"/>
                <a:cs typeface="Verdana"/>
              </a:rPr>
              <a:t>9</a:t>
            </a:r>
            <a:r>
              <a:rPr sz="1600" dirty="0">
                <a:solidFill>
                  <a:srgbClr val="001F5F"/>
                </a:solidFill>
                <a:latin typeface="Verdana"/>
                <a:cs typeface="Verdana"/>
              </a:rPr>
              <a:t>	</a:t>
            </a:r>
            <a:r>
              <a:rPr sz="1600" spc="-10" dirty="0">
                <a:solidFill>
                  <a:srgbClr val="001F5F"/>
                </a:solidFill>
                <a:latin typeface="Verdana"/>
                <a:cs typeface="Verdana"/>
              </a:rPr>
              <a:t>pand</a:t>
            </a:r>
            <a:r>
              <a:rPr sz="1600" dirty="0">
                <a:solidFill>
                  <a:srgbClr val="001F5F"/>
                </a:solidFill>
                <a:latin typeface="Verdana"/>
                <a:cs typeface="Verdana"/>
              </a:rPr>
              <a:t>e</a:t>
            </a:r>
            <a:r>
              <a:rPr sz="1600" spc="-10" dirty="0">
                <a:solidFill>
                  <a:srgbClr val="001F5F"/>
                </a:solidFill>
                <a:latin typeface="Verdana"/>
                <a:cs typeface="Verdana"/>
              </a:rPr>
              <a:t>m</a:t>
            </a:r>
            <a:r>
              <a:rPr sz="1600" spc="-5" dirty="0">
                <a:solidFill>
                  <a:srgbClr val="001F5F"/>
                </a:solidFill>
                <a:latin typeface="Verdana"/>
                <a:cs typeface="Verdana"/>
              </a:rPr>
              <a:t>ic</a:t>
            </a:r>
            <a:r>
              <a:rPr sz="1600" dirty="0">
                <a:solidFill>
                  <a:srgbClr val="001F5F"/>
                </a:solidFill>
                <a:latin typeface="Verdana"/>
                <a:cs typeface="Verdana"/>
              </a:rPr>
              <a:t>	</a:t>
            </a:r>
            <a:r>
              <a:rPr sz="1600" spc="-15" dirty="0">
                <a:solidFill>
                  <a:srgbClr val="001F5F"/>
                </a:solidFill>
                <a:latin typeface="Verdana"/>
                <a:cs typeface="Verdana"/>
              </a:rPr>
              <a:t>i</a:t>
            </a:r>
            <a:r>
              <a:rPr sz="1600" spc="-5" dirty="0">
                <a:solidFill>
                  <a:srgbClr val="001F5F"/>
                </a:solidFill>
                <a:latin typeface="Verdana"/>
                <a:cs typeface="Verdana"/>
              </a:rPr>
              <a:t>s</a:t>
            </a:r>
            <a:r>
              <a:rPr sz="1600" dirty="0">
                <a:solidFill>
                  <a:srgbClr val="001F5F"/>
                </a:solidFill>
                <a:latin typeface="Verdana"/>
                <a:cs typeface="Verdana"/>
              </a:rPr>
              <a:t>	</a:t>
            </a:r>
            <a:r>
              <a:rPr sz="1600" spc="-5" dirty="0">
                <a:solidFill>
                  <a:srgbClr val="001F5F"/>
                </a:solidFill>
                <a:latin typeface="Verdana"/>
                <a:cs typeface="Verdana"/>
              </a:rPr>
              <a:t>r</a:t>
            </a:r>
            <a:r>
              <a:rPr sz="1600" spc="5" dirty="0">
                <a:solidFill>
                  <a:srgbClr val="001F5F"/>
                </a:solidFill>
                <a:latin typeface="Verdana"/>
                <a:cs typeface="Verdana"/>
              </a:rPr>
              <a:t>e</a:t>
            </a:r>
            <a:r>
              <a:rPr sz="1600" spc="-5" dirty="0">
                <a:solidFill>
                  <a:srgbClr val="001F5F"/>
                </a:solidFill>
                <a:latin typeface="Verdana"/>
                <a:cs typeface="Verdana"/>
              </a:rPr>
              <a:t>cor</a:t>
            </a:r>
            <a:r>
              <a:rPr sz="1600" spc="5" dirty="0">
                <a:solidFill>
                  <a:srgbClr val="001F5F"/>
                </a:solidFill>
                <a:latin typeface="Verdana"/>
                <a:cs typeface="Verdana"/>
              </a:rPr>
              <a:t>d</a:t>
            </a:r>
            <a:r>
              <a:rPr sz="1600" spc="-5" dirty="0">
                <a:solidFill>
                  <a:srgbClr val="001F5F"/>
                </a:solidFill>
                <a:latin typeface="Verdana"/>
                <a:cs typeface="Verdana"/>
              </a:rPr>
              <a:t>ed</a:t>
            </a:r>
            <a:r>
              <a:rPr sz="1600" dirty="0">
                <a:solidFill>
                  <a:srgbClr val="001F5F"/>
                </a:solidFill>
                <a:latin typeface="Verdana"/>
                <a:cs typeface="Verdana"/>
              </a:rPr>
              <a:t>	</a:t>
            </a:r>
            <a:r>
              <a:rPr sz="1600" spc="-5" dirty="0">
                <a:solidFill>
                  <a:srgbClr val="001F5F"/>
                </a:solidFill>
                <a:latin typeface="Verdana"/>
                <a:cs typeface="Verdana"/>
              </a:rPr>
              <a:t>as</a:t>
            </a:r>
            <a:endParaRPr sz="16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550">
              <a:latin typeface="Verdana"/>
              <a:cs typeface="Verdana"/>
            </a:endParaRPr>
          </a:p>
          <a:p>
            <a:pPr marL="299085">
              <a:lnSpc>
                <a:spcPct val="100000"/>
              </a:lnSpc>
            </a:pPr>
            <a:r>
              <a:rPr sz="1600" spc="-5" dirty="0">
                <a:solidFill>
                  <a:srgbClr val="001F5F"/>
                </a:solidFill>
                <a:latin typeface="Verdana"/>
                <a:cs typeface="Verdana"/>
              </a:rPr>
              <a:t>January</a:t>
            </a:r>
            <a:r>
              <a:rPr sz="1600" spc="20" dirty="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sz="1600" dirty="0">
                <a:solidFill>
                  <a:srgbClr val="001F5F"/>
                </a:solidFill>
                <a:latin typeface="Verdana"/>
                <a:cs typeface="Verdana"/>
              </a:rPr>
              <a:t>22,</a:t>
            </a:r>
            <a:r>
              <a:rPr sz="1600" spc="-20" dirty="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sz="1600" dirty="0">
                <a:solidFill>
                  <a:srgbClr val="001F5F"/>
                </a:solidFill>
                <a:latin typeface="Verdana"/>
                <a:cs typeface="Verdana"/>
              </a:rPr>
              <a:t>2020</a:t>
            </a:r>
            <a:r>
              <a:rPr sz="1600" spc="-25" dirty="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sz="1600" b="1" dirty="0">
                <a:solidFill>
                  <a:srgbClr val="001F5F"/>
                </a:solidFill>
                <a:latin typeface="Verdana"/>
                <a:cs typeface="Verdana"/>
              </a:rPr>
              <a:t>(22-01-2020) </a:t>
            </a:r>
            <a:r>
              <a:rPr sz="1600" spc="-10" dirty="0">
                <a:solidFill>
                  <a:srgbClr val="001F5F"/>
                </a:solidFill>
                <a:latin typeface="Verdana"/>
                <a:cs typeface="Verdana"/>
              </a:rPr>
              <a:t>with</a:t>
            </a:r>
            <a:r>
              <a:rPr sz="1600" dirty="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sz="1600" spc="-5" dirty="0">
                <a:solidFill>
                  <a:srgbClr val="001F5F"/>
                </a:solidFill>
                <a:latin typeface="Verdana"/>
                <a:cs typeface="Verdana"/>
              </a:rPr>
              <a:t>the</a:t>
            </a:r>
            <a:r>
              <a:rPr sz="1600" dirty="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sz="1600" b="1" spc="-10" dirty="0">
                <a:solidFill>
                  <a:srgbClr val="001F5F"/>
                </a:solidFill>
                <a:latin typeface="Verdana"/>
                <a:cs typeface="Verdana"/>
              </a:rPr>
              <a:t>end</a:t>
            </a:r>
            <a:r>
              <a:rPr sz="1600" b="1" spc="15" dirty="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sz="1600" b="1" spc="-5" dirty="0">
                <a:solidFill>
                  <a:srgbClr val="001F5F"/>
                </a:solidFill>
                <a:latin typeface="Verdana"/>
                <a:cs typeface="Verdana"/>
              </a:rPr>
              <a:t>date</a:t>
            </a:r>
            <a:r>
              <a:rPr sz="1600" b="1" spc="15" dirty="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sz="1600" spc="-5" dirty="0">
                <a:solidFill>
                  <a:srgbClr val="001F5F"/>
                </a:solidFill>
                <a:latin typeface="Verdana"/>
                <a:cs typeface="Verdana"/>
              </a:rPr>
              <a:t>noted</a:t>
            </a:r>
            <a:r>
              <a:rPr sz="1600" spc="5" dirty="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sz="1600" spc="-5" dirty="0">
                <a:solidFill>
                  <a:srgbClr val="001F5F"/>
                </a:solidFill>
                <a:latin typeface="Verdana"/>
                <a:cs typeface="Verdana"/>
              </a:rPr>
              <a:t>as</a:t>
            </a:r>
            <a:r>
              <a:rPr sz="1600" spc="10" dirty="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sz="1600" spc="-5" dirty="0">
                <a:solidFill>
                  <a:srgbClr val="001F5F"/>
                </a:solidFill>
                <a:latin typeface="Verdana"/>
                <a:cs typeface="Verdana"/>
              </a:rPr>
              <a:t>June</a:t>
            </a:r>
            <a:r>
              <a:rPr sz="1600" spc="5" dirty="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sz="1600" dirty="0">
                <a:solidFill>
                  <a:srgbClr val="001F5F"/>
                </a:solidFill>
                <a:latin typeface="Verdana"/>
                <a:cs typeface="Verdana"/>
              </a:rPr>
              <a:t>13,</a:t>
            </a:r>
            <a:r>
              <a:rPr sz="1600" spc="-25" dirty="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sz="1600" dirty="0">
                <a:solidFill>
                  <a:srgbClr val="001F5F"/>
                </a:solidFill>
                <a:latin typeface="Verdana"/>
                <a:cs typeface="Verdana"/>
              </a:rPr>
              <a:t>2021</a:t>
            </a:r>
            <a:r>
              <a:rPr sz="1600" spc="-30" dirty="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sz="1600" b="1" dirty="0">
                <a:solidFill>
                  <a:srgbClr val="001F5F"/>
                </a:solidFill>
                <a:latin typeface="Verdana"/>
                <a:cs typeface="Verdana"/>
              </a:rPr>
              <a:t>(13-06-2021)</a:t>
            </a:r>
            <a:endParaRPr sz="1600">
              <a:latin typeface="Verdana"/>
              <a:cs typeface="Verdana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6665418-DA98-2580-2A81-1F4E4A7360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0517" y="1276885"/>
            <a:ext cx="8763000" cy="391860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28345" y="748029"/>
            <a:ext cx="532003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95"/>
              </a:spcBef>
              <a:buFont typeface="Wingdings"/>
              <a:buChar char=""/>
              <a:tabLst>
                <a:tab pos="299085" algn="l"/>
                <a:tab pos="299720" algn="l"/>
              </a:tabLst>
            </a:pPr>
            <a:r>
              <a:rPr sz="1600" b="1" dirty="0">
                <a:solidFill>
                  <a:srgbClr val="001F5F"/>
                </a:solidFill>
                <a:latin typeface="Verdana"/>
                <a:cs typeface="Verdana"/>
              </a:rPr>
              <a:t>5.</a:t>
            </a:r>
            <a:r>
              <a:rPr sz="1600" b="1" spc="-5" dirty="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sz="1600" b="1" u="heavy" spc="-5" dirty="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Verdana"/>
                <a:cs typeface="Verdana"/>
              </a:rPr>
              <a:t>Number</a:t>
            </a:r>
            <a:r>
              <a:rPr sz="1600" b="1" u="heavy" spc="-10" dirty="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Verdana"/>
                <a:cs typeface="Verdana"/>
              </a:rPr>
              <a:t> </a:t>
            </a:r>
            <a:r>
              <a:rPr sz="1600" b="1" u="heavy" spc="-5" dirty="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Verdana"/>
                <a:cs typeface="Verdana"/>
              </a:rPr>
              <a:t>of</a:t>
            </a:r>
            <a:r>
              <a:rPr sz="1600" b="1" u="heavy" spc="10" dirty="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Verdana"/>
                <a:cs typeface="Verdana"/>
              </a:rPr>
              <a:t> </a:t>
            </a:r>
            <a:r>
              <a:rPr sz="1600" b="1" u="heavy" spc="-10" dirty="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Verdana"/>
                <a:cs typeface="Verdana"/>
              </a:rPr>
              <a:t>months</a:t>
            </a:r>
            <a:r>
              <a:rPr sz="1600" b="1" u="heavy" spc="-5" dirty="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Verdana"/>
                <a:cs typeface="Verdana"/>
              </a:rPr>
              <a:t> </a:t>
            </a:r>
            <a:r>
              <a:rPr sz="1600" b="1" u="heavy" spc="-10" dirty="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Verdana"/>
                <a:cs typeface="Verdana"/>
              </a:rPr>
              <a:t>present</a:t>
            </a:r>
            <a:r>
              <a:rPr sz="1600" b="1" u="heavy" spc="40" dirty="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Verdana"/>
                <a:cs typeface="Verdana"/>
              </a:rPr>
              <a:t> </a:t>
            </a:r>
            <a:r>
              <a:rPr sz="1600" b="1" u="heavy" spc="-10" dirty="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Verdana"/>
                <a:cs typeface="Verdana"/>
              </a:rPr>
              <a:t>in</a:t>
            </a:r>
            <a:r>
              <a:rPr sz="1600" b="1" u="heavy" dirty="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Verdana"/>
                <a:cs typeface="Verdana"/>
              </a:rPr>
              <a:t> </a:t>
            </a:r>
            <a:r>
              <a:rPr sz="1600" b="1" u="heavy" spc="-5" dirty="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Verdana"/>
                <a:cs typeface="Verdana"/>
              </a:rPr>
              <a:t>the</a:t>
            </a:r>
            <a:r>
              <a:rPr sz="1600" b="1" u="heavy" spc="-10" dirty="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Verdana"/>
                <a:cs typeface="Verdana"/>
              </a:rPr>
              <a:t> </a:t>
            </a:r>
            <a:r>
              <a:rPr sz="1600" b="1" u="heavy" spc="-5" dirty="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Verdana"/>
                <a:cs typeface="Verdana"/>
              </a:rPr>
              <a:t>dataset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235952" y="2031492"/>
            <a:ext cx="4532630" cy="3540760"/>
          </a:xfrm>
          <a:prstGeom prst="rect">
            <a:avLst/>
          </a:prstGeom>
          <a:ln w="12700">
            <a:solidFill>
              <a:srgbClr val="5B9BD4"/>
            </a:solidFill>
          </a:ln>
        </p:spPr>
        <p:txBody>
          <a:bodyPr vert="horz" wrap="square" lIns="0" tIns="44450" rIns="0" bIns="0" rtlCol="0">
            <a:spAutoFit/>
          </a:bodyPr>
          <a:lstStyle/>
          <a:p>
            <a:pPr marL="377825" marR="343535" indent="-287020">
              <a:lnSpc>
                <a:spcPct val="100000"/>
              </a:lnSpc>
              <a:spcBef>
                <a:spcPts val="350"/>
              </a:spcBef>
              <a:buFont typeface="Wingdings"/>
              <a:buChar char=""/>
              <a:tabLst>
                <a:tab pos="378460" algn="l"/>
              </a:tabLst>
            </a:pPr>
            <a:r>
              <a:rPr sz="1600" dirty="0">
                <a:latin typeface="Verdana"/>
                <a:cs typeface="Verdana"/>
              </a:rPr>
              <a:t>In</a:t>
            </a:r>
            <a:r>
              <a:rPr sz="1600" spc="-2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the</a:t>
            </a:r>
            <a:r>
              <a:rPr sz="160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output,</a:t>
            </a:r>
            <a:r>
              <a:rPr sz="1600" spc="25" dirty="0">
                <a:latin typeface="Verdana"/>
                <a:cs typeface="Verdana"/>
              </a:rPr>
              <a:t> </a:t>
            </a:r>
            <a:r>
              <a:rPr sz="1600" b="1" spc="-10" dirty="0">
                <a:latin typeface="Verdana"/>
                <a:cs typeface="Verdana"/>
              </a:rPr>
              <a:t>"month_number" </a:t>
            </a:r>
            <a:r>
              <a:rPr sz="1600" b="1" spc="-5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represents</a:t>
            </a:r>
            <a:r>
              <a:rPr sz="1600" spc="20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distinct</a:t>
            </a:r>
            <a:r>
              <a:rPr sz="1600" spc="35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months,</a:t>
            </a:r>
            <a:r>
              <a:rPr sz="1600" spc="25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while </a:t>
            </a:r>
            <a:r>
              <a:rPr sz="1600" spc="-5" dirty="0">
                <a:latin typeface="Verdana"/>
                <a:cs typeface="Verdana"/>
              </a:rPr>
              <a:t> </a:t>
            </a:r>
            <a:r>
              <a:rPr sz="1600" b="1" spc="-10" dirty="0">
                <a:latin typeface="Verdana"/>
                <a:cs typeface="Verdana"/>
              </a:rPr>
              <a:t>"month_count"</a:t>
            </a:r>
            <a:r>
              <a:rPr sz="1600" b="1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denotes</a:t>
            </a:r>
            <a:r>
              <a:rPr sz="1600" spc="15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the </a:t>
            </a:r>
            <a:r>
              <a:rPr sz="160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frequency</a:t>
            </a:r>
            <a:r>
              <a:rPr sz="1600" spc="1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of</a:t>
            </a:r>
            <a:r>
              <a:rPr sz="1600" spc="-1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COVID cases</a:t>
            </a:r>
            <a:r>
              <a:rPr sz="1600" spc="2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associated </a:t>
            </a:r>
            <a:r>
              <a:rPr sz="1600" spc="-550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with</a:t>
            </a:r>
            <a:r>
              <a:rPr sz="1600" spc="-5" dirty="0">
                <a:latin typeface="Verdana"/>
                <a:cs typeface="Verdana"/>
              </a:rPr>
              <a:t> each</a:t>
            </a:r>
            <a:r>
              <a:rPr sz="1600" spc="10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respective</a:t>
            </a:r>
            <a:r>
              <a:rPr sz="1600" spc="25" dirty="0">
                <a:latin typeface="Verdana"/>
                <a:cs typeface="Verdana"/>
              </a:rPr>
              <a:t> </a:t>
            </a:r>
            <a:r>
              <a:rPr sz="1600" spc="-25" dirty="0">
                <a:latin typeface="Verdana"/>
                <a:cs typeface="Verdana"/>
              </a:rPr>
              <a:t>month_number.</a:t>
            </a:r>
            <a:endParaRPr sz="16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Wingdings"/>
              <a:buChar char=""/>
            </a:pPr>
            <a:endParaRPr sz="1550">
              <a:latin typeface="Verdana"/>
              <a:cs typeface="Verdana"/>
            </a:endParaRPr>
          </a:p>
          <a:p>
            <a:pPr marL="377825" marR="161925" indent="-287020">
              <a:lnSpc>
                <a:spcPct val="100000"/>
              </a:lnSpc>
              <a:buFont typeface="Wingdings"/>
              <a:buChar char=""/>
              <a:tabLst>
                <a:tab pos="378460" algn="l"/>
              </a:tabLst>
            </a:pPr>
            <a:r>
              <a:rPr sz="1600" spc="-20" dirty="0">
                <a:latin typeface="Verdana"/>
                <a:cs typeface="Verdana"/>
              </a:rPr>
              <a:t>For</a:t>
            </a:r>
            <a:r>
              <a:rPr sz="1600" spc="10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instance,</a:t>
            </a:r>
            <a:r>
              <a:rPr sz="1600" spc="35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if</a:t>
            </a:r>
            <a:r>
              <a:rPr sz="1600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we</a:t>
            </a:r>
            <a:r>
              <a:rPr sz="1600" spc="-5" dirty="0">
                <a:latin typeface="Verdana"/>
                <a:cs typeface="Verdana"/>
              </a:rPr>
              <a:t> consider</a:t>
            </a:r>
            <a:r>
              <a:rPr sz="1600" spc="65" dirty="0">
                <a:latin typeface="Verdana"/>
                <a:cs typeface="Verdana"/>
              </a:rPr>
              <a:t> </a:t>
            </a:r>
            <a:r>
              <a:rPr sz="1600" b="1" spc="-10" dirty="0">
                <a:latin typeface="Verdana"/>
                <a:cs typeface="Verdana"/>
              </a:rPr>
              <a:t>January </a:t>
            </a:r>
            <a:r>
              <a:rPr sz="1600" b="1" spc="-5" dirty="0">
                <a:latin typeface="Verdana"/>
                <a:cs typeface="Verdana"/>
              </a:rPr>
              <a:t> </a:t>
            </a:r>
            <a:r>
              <a:rPr sz="1600" b="1" spc="-10" dirty="0">
                <a:latin typeface="Verdana"/>
                <a:cs typeface="Verdana"/>
              </a:rPr>
              <a:t>(month_number</a:t>
            </a:r>
            <a:r>
              <a:rPr sz="1600" b="1" spc="5" dirty="0">
                <a:latin typeface="Verdana"/>
                <a:cs typeface="Verdana"/>
              </a:rPr>
              <a:t> </a:t>
            </a:r>
            <a:r>
              <a:rPr sz="1600" b="1" spc="-5" dirty="0">
                <a:latin typeface="Verdana"/>
                <a:cs typeface="Verdana"/>
              </a:rPr>
              <a:t>= 1),</a:t>
            </a:r>
            <a:r>
              <a:rPr sz="1600" b="1" spc="40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with</a:t>
            </a:r>
            <a:r>
              <a:rPr sz="1600" spc="5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a </a:t>
            </a:r>
            <a:r>
              <a:rPr sz="160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month_count</a:t>
            </a:r>
            <a:r>
              <a:rPr sz="1600" spc="2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of 6314,</a:t>
            </a:r>
            <a:r>
              <a:rPr sz="1600" spc="-2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it</a:t>
            </a:r>
            <a:r>
              <a:rPr sz="1600" spc="-20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indicates</a:t>
            </a:r>
            <a:r>
              <a:rPr sz="1600" spc="35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that </a:t>
            </a:r>
            <a:r>
              <a:rPr sz="1600" spc="-545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there</a:t>
            </a:r>
            <a:r>
              <a:rPr sz="1600" spc="5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were</a:t>
            </a:r>
            <a:r>
              <a:rPr sz="160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6314</a:t>
            </a:r>
            <a:r>
              <a:rPr sz="1600" spc="-4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occurrences</a:t>
            </a:r>
            <a:r>
              <a:rPr sz="1600" spc="5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of </a:t>
            </a:r>
            <a:r>
              <a:rPr sz="160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COVID-19 reported</a:t>
            </a:r>
            <a:r>
              <a:rPr sz="1600" spc="15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across</a:t>
            </a:r>
            <a:r>
              <a:rPr sz="1600" spc="30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various </a:t>
            </a:r>
            <a:r>
              <a:rPr sz="1600" spc="-5" dirty="0">
                <a:latin typeface="Verdana"/>
                <a:cs typeface="Verdana"/>
              </a:rPr>
              <a:t> countries/regions</a:t>
            </a:r>
            <a:r>
              <a:rPr sz="1600" spc="45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during</a:t>
            </a:r>
            <a:r>
              <a:rPr sz="1600" spc="1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the</a:t>
            </a:r>
            <a:r>
              <a:rPr sz="1600" spc="-2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month</a:t>
            </a:r>
            <a:r>
              <a:rPr sz="1600" spc="15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of </a:t>
            </a:r>
            <a:r>
              <a:rPr sz="160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January </a:t>
            </a:r>
            <a:r>
              <a:rPr sz="1600" spc="-10" dirty="0">
                <a:latin typeface="Verdana"/>
                <a:cs typeface="Verdana"/>
              </a:rPr>
              <a:t>in </a:t>
            </a:r>
            <a:r>
              <a:rPr sz="1600" spc="-5" dirty="0">
                <a:latin typeface="Verdana"/>
                <a:cs typeface="Verdana"/>
              </a:rPr>
              <a:t>both 2020 and 2021, as </a:t>
            </a:r>
            <a:r>
              <a:rPr sz="1600" spc="-10" dirty="0">
                <a:latin typeface="Verdana"/>
                <a:cs typeface="Verdana"/>
              </a:rPr>
              <a:t>per </a:t>
            </a:r>
            <a:r>
              <a:rPr sz="1600" spc="-550" dirty="0">
                <a:latin typeface="Verdana"/>
                <a:cs typeface="Verdana"/>
              </a:rPr>
              <a:t> </a:t>
            </a:r>
            <a:r>
              <a:rPr sz="1600" spc="-5" dirty="0">
                <a:latin typeface="Verdana"/>
                <a:cs typeface="Verdana"/>
              </a:rPr>
              <a:t>the</a:t>
            </a:r>
            <a:r>
              <a:rPr sz="1600" spc="-15" dirty="0">
                <a:latin typeface="Verdana"/>
                <a:cs typeface="Verdana"/>
              </a:rPr>
              <a:t> </a:t>
            </a:r>
            <a:r>
              <a:rPr sz="1600" spc="-10" dirty="0">
                <a:latin typeface="Verdana"/>
                <a:cs typeface="Verdana"/>
              </a:rPr>
              <a:t>dataset.</a:t>
            </a:r>
            <a:endParaRPr sz="1600">
              <a:latin typeface="Verdana"/>
              <a:cs typeface="Verdana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6635242" y="3661917"/>
            <a:ext cx="591820" cy="134620"/>
            <a:chOff x="6635242" y="3661917"/>
            <a:chExt cx="591820" cy="134620"/>
          </a:xfrm>
        </p:grpSpPr>
        <p:sp>
          <p:nvSpPr>
            <p:cNvPr id="8" name="object 8"/>
            <p:cNvSpPr/>
            <p:nvPr/>
          </p:nvSpPr>
          <p:spPr>
            <a:xfrm>
              <a:off x="6641592" y="3668267"/>
              <a:ext cx="579120" cy="121920"/>
            </a:xfrm>
            <a:custGeom>
              <a:avLst/>
              <a:gdLst/>
              <a:ahLst/>
              <a:cxnLst/>
              <a:rect l="l" t="t" r="r" b="b"/>
              <a:pathLst>
                <a:path w="579120" h="121920">
                  <a:moveTo>
                    <a:pt x="60959" y="0"/>
                  </a:moveTo>
                  <a:lnTo>
                    <a:pt x="0" y="60959"/>
                  </a:lnTo>
                  <a:lnTo>
                    <a:pt x="60959" y="121919"/>
                  </a:lnTo>
                  <a:lnTo>
                    <a:pt x="60959" y="91439"/>
                  </a:lnTo>
                  <a:lnTo>
                    <a:pt x="579119" y="91439"/>
                  </a:lnTo>
                  <a:lnTo>
                    <a:pt x="579119" y="30479"/>
                  </a:lnTo>
                  <a:lnTo>
                    <a:pt x="60959" y="30479"/>
                  </a:lnTo>
                  <a:lnTo>
                    <a:pt x="6095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641592" y="3668267"/>
              <a:ext cx="579120" cy="121920"/>
            </a:xfrm>
            <a:custGeom>
              <a:avLst/>
              <a:gdLst/>
              <a:ahLst/>
              <a:cxnLst/>
              <a:rect l="l" t="t" r="r" b="b"/>
              <a:pathLst>
                <a:path w="579120" h="121920">
                  <a:moveTo>
                    <a:pt x="579119" y="91439"/>
                  </a:moveTo>
                  <a:lnTo>
                    <a:pt x="60959" y="91439"/>
                  </a:lnTo>
                  <a:lnTo>
                    <a:pt x="60959" y="121919"/>
                  </a:lnTo>
                  <a:lnTo>
                    <a:pt x="0" y="60959"/>
                  </a:lnTo>
                  <a:lnTo>
                    <a:pt x="60959" y="0"/>
                  </a:lnTo>
                  <a:lnTo>
                    <a:pt x="60959" y="30479"/>
                  </a:lnTo>
                  <a:lnTo>
                    <a:pt x="579119" y="30479"/>
                  </a:lnTo>
                  <a:lnTo>
                    <a:pt x="579119" y="91439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652678" y="6322567"/>
            <a:ext cx="664527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95"/>
              </a:spcBef>
              <a:buFont typeface="Wingdings"/>
              <a:buChar char=""/>
              <a:tabLst>
                <a:tab pos="299085" algn="l"/>
                <a:tab pos="299720" algn="l"/>
              </a:tabLst>
            </a:pPr>
            <a:r>
              <a:rPr sz="1600" b="1" spc="-10" dirty="0">
                <a:solidFill>
                  <a:srgbClr val="001F5F"/>
                </a:solidFill>
                <a:latin typeface="Verdana"/>
                <a:cs typeface="Verdana"/>
              </a:rPr>
              <a:t>Inference:</a:t>
            </a:r>
            <a:r>
              <a:rPr sz="1600" b="1" spc="30" dirty="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sz="1600" spc="-5" dirty="0">
                <a:solidFill>
                  <a:srgbClr val="001F5F"/>
                </a:solidFill>
                <a:latin typeface="Verdana"/>
                <a:cs typeface="Verdana"/>
              </a:rPr>
              <a:t>The</a:t>
            </a:r>
            <a:r>
              <a:rPr sz="1600" dirty="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sz="1600" spc="-5" dirty="0">
                <a:solidFill>
                  <a:srgbClr val="001F5F"/>
                </a:solidFill>
                <a:latin typeface="Verdana"/>
                <a:cs typeface="Verdana"/>
              </a:rPr>
              <a:t>dataset</a:t>
            </a:r>
            <a:r>
              <a:rPr sz="1600" spc="10" dirty="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sz="1600" spc="-5" dirty="0">
                <a:solidFill>
                  <a:srgbClr val="001F5F"/>
                </a:solidFill>
                <a:latin typeface="Verdana"/>
                <a:cs typeface="Verdana"/>
              </a:rPr>
              <a:t>covers</a:t>
            </a:r>
            <a:r>
              <a:rPr sz="1600" spc="15" dirty="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sz="1600" spc="-5" dirty="0">
                <a:solidFill>
                  <a:srgbClr val="001F5F"/>
                </a:solidFill>
                <a:latin typeface="Verdana"/>
                <a:cs typeface="Verdana"/>
              </a:rPr>
              <a:t>a</a:t>
            </a:r>
            <a:r>
              <a:rPr sz="1600" dirty="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sz="1600" spc="-5" dirty="0">
                <a:solidFill>
                  <a:srgbClr val="001F5F"/>
                </a:solidFill>
                <a:latin typeface="Verdana"/>
                <a:cs typeface="Verdana"/>
              </a:rPr>
              <a:t>total</a:t>
            </a:r>
            <a:r>
              <a:rPr sz="1600" dirty="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sz="1600" spc="-5" dirty="0">
                <a:solidFill>
                  <a:srgbClr val="001F5F"/>
                </a:solidFill>
                <a:latin typeface="Verdana"/>
                <a:cs typeface="Verdana"/>
              </a:rPr>
              <a:t>of</a:t>
            </a:r>
            <a:r>
              <a:rPr sz="1600" spc="10" dirty="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sz="1600" b="1" spc="-5" dirty="0">
                <a:solidFill>
                  <a:srgbClr val="001F5F"/>
                </a:solidFill>
                <a:latin typeface="Verdana"/>
                <a:cs typeface="Verdana"/>
              </a:rPr>
              <a:t>12 unique</a:t>
            </a:r>
            <a:r>
              <a:rPr sz="1600" b="1" spc="25" dirty="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sz="1600" b="1" spc="-5" dirty="0">
                <a:solidFill>
                  <a:srgbClr val="001F5F"/>
                </a:solidFill>
                <a:latin typeface="Verdana"/>
                <a:cs typeface="Verdana"/>
              </a:rPr>
              <a:t>months</a:t>
            </a:r>
            <a:endParaRPr sz="1600">
              <a:latin typeface="Verdana"/>
              <a:cs typeface="Verdana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723EC6C-6995-9322-0168-2E435703CC0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641" y="2121278"/>
            <a:ext cx="6135064" cy="3450974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6DF58886-0FA2-107C-2884-5853740E7A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857" y="1555623"/>
            <a:ext cx="8669866" cy="4876800"/>
          </a:xfrm>
          <a:prstGeom prst="rect">
            <a:avLst/>
          </a:prstGeom>
        </p:spPr>
      </p:pic>
      <p:sp>
        <p:nvSpPr>
          <p:cNvPr id="2" name="object 2"/>
          <p:cNvSpPr txBox="1"/>
          <p:nvPr/>
        </p:nvSpPr>
        <p:spPr>
          <a:xfrm>
            <a:off x="311911" y="425577"/>
            <a:ext cx="733742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95"/>
              </a:spcBef>
              <a:buFont typeface="Wingdings"/>
              <a:buChar char=""/>
              <a:tabLst>
                <a:tab pos="299085" algn="l"/>
                <a:tab pos="299720" algn="l"/>
              </a:tabLst>
            </a:pPr>
            <a:r>
              <a:rPr sz="1600" b="1" dirty="0">
                <a:solidFill>
                  <a:srgbClr val="001F5F"/>
                </a:solidFill>
                <a:latin typeface="Verdana"/>
                <a:cs typeface="Verdana"/>
              </a:rPr>
              <a:t>6.</a:t>
            </a:r>
            <a:r>
              <a:rPr sz="1600" b="1" spc="5" dirty="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sz="1600" b="1" u="heavy" spc="-10" dirty="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Verdana"/>
                <a:cs typeface="Verdana"/>
              </a:rPr>
              <a:t>Find</a:t>
            </a:r>
            <a:r>
              <a:rPr sz="1600" b="1" u="heavy" spc="15" dirty="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Verdana"/>
                <a:cs typeface="Verdana"/>
              </a:rPr>
              <a:t> </a:t>
            </a:r>
            <a:r>
              <a:rPr sz="1600" b="1" u="heavy" spc="-5" dirty="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Verdana"/>
                <a:cs typeface="Verdana"/>
              </a:rPr>
              <a:t>the</a:t>
            </a:r>
            <a:r>
              <a:rPr sz="1600" b="1" u="heavy" dirty="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Verdana"/>
                <a:cs typeface="Verdana"/>
              </a:rPr>
              <a:t> </a:t>
            </a:r>
            <a:r>
              <a:rPr sz="1600" b="1" u="heavy" spc="-5" dirty="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Verdana"/>
                <a:cs typeface="Verdana"/>
              </a:rPr>
              <a:t>monthly</a:t>
            </a:r>
            <a:r>
              <a:rPr sz="1600" b="1" u="heavy" dirty="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Verdana"/>
                <a:cs typeface="Verdana"/>
              </a:rPr>
              <a:t> </a:t>
            </a:r>
            <a:r>
              <a:rPr sz="1600" b="1" u="heavy" spc="-10" dirty="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Verdana"/>
                <a:cs typeface="Verdana"/>
              </a:rPr>
              <a:t>average</a:t>
            </a:r>
            <a:r>
              <a:rPr sz="1600" b="1" u="heavy" spc="55" dirty="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Verdana"/>
                <a:cs typeface="Verdana"/>
              </a:rPr>
              <a:t> </a:t>
            </a:r>
            <a:r>
              <a:rPr sz="1600" b="1" u="heavy" spc="-10" dirty="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Verdana"/>
                <a:cs typeface="Verdana"/>
              </a:rPr>
              <a:t>for</a:t>
            </a:r>
            <a:r>
              <a:rPr sz="1600" b="1" u="heavy" spc="35" dirty="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Verdana"/>
                <a:cs typeface="Verdana"/>
              </a:rPr>
              <a:t> </a:t>
            </a:r>
            <a:r>
              <a:rPr sz="1600" b="1" u="heavy" spc="-10" dirty="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Verdana"/>
                <a:cs typeface="Verdana"/>
              </a:rPr>
              <a:t>confirmed,</a:t>
            </a:r>
            <a:r>
              <a:rPr sz="1600" b="1" u="heavy" spc="35" dirty="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Verdana"/>
                <a:cs typeface="Verdana"/>
              </a:rPr>
              <a:t> </a:t>
            </a:r>
            <a:r>
              <a:rPr sz="1600" b="1" u="heavy" spc="-10" dirty="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Verdana"/>
                <a:cs typeface="Verdana"/>
              </a:rPr>
              <a:t>deaths,</a:t>
            </a:r>
            <a:r>
              <a:rPr sz="1600" b="1" u="heavy" spc="25" dirty="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Verdana"/>
                <a:cs typeface="Verdana"/>
              </a:rPr>
              <a:t> </a:t>
            </a:r>
            <a:r>
              <a:rPr sz="1600" b="1" u="heavy" spc="-10" dirty="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Verdana"/>
                <a:cs typeface="Verdana"/>
              </a:rPr>
              <a:t>recovered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555528" y="914400"/>
            <a:ext cx="4898390" cy="2006318"/>
          </a:xfrm>
          <a:prstGeom prst="rect">
            <a:avLst/>
          </a:prstGeom>
          <a:solidFill>
            <a:schemeClr val="bg2"/>
          </a:solidFill>
          <a:ln w="12700">
            <a:solidFill>
              <a:srgbClr val="5B9BD4"/>
            </a:solidFill>
          </a:ln>
        </p:spPr>
        <p:txBody>
          <a:bodyPr vert="horz" wrap="square" lIns="0" tIns="43815" rIns="0" bIns="0" rtlCol="0">
            <a:spAutoFit/>
          </a:bodyPr>
          <a:lstStyle/>
          <a:p>
            <a:pPr marL="377190" marR="116205" indent="-287020">
              <a:lnSpc>
                <a:spcPct val="100000"/>
              </a:lnSpc>
              <a:spcBef>
                <a:spcPts val="345"/>
              </a:spcBef>
              <a:buFont typeface="Wingdings"/>
              <a:buChar char=""/>
              <a:tabLst>
                <a:tab pos="377825" algn="l"/>
              </a:tabLst>
            </a:pPr>
            <a:r>
              <a:rPr sz="1600" spc="-5" dirty="0">
                <a:solidFill>
                  <a:srgbClr val="001F5F"/>
                </a:solidFill>
                <a:latin typeface="Verdana"/>
                <a:cs typeface="Verdana"/>
              </a:rPr>
              <a:t>Based</a:t>
            </a:r>
            <a:r>
              <a:rPr sz="1600" spc="15" dirty="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sz="1600" spc="-5" dirty="0">
                <a:solidFill>
                  <a:srgbClr val="001F5F"/>
                </a:solidFill>
                <a:latin typeface="Verdana"/>
                <a:cs typeface="Verdana"/>
              </a:rPr>
              <a:t>on</a:t>
            </a:r>
            <a:r>
              <a:rPr sz="1600" spc="10" dirty="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sz="1600" spc="-5" dirty="0">
                <a:solidFill>
                  <a:srgbClr val="001F5F"/>
                </a:solidFill>
                <a:latin typeface="Verdana"/>
                <a:cs typeface="Verdana"/>
              </a:rPr>
              <a:t>the</a:t>
            </a:r>
            <a:r>
              <a:rPr sz="1600" spc="-10" dirty="0">
                <a:solidFill>
                  <a:srgbClr val="001F5F"/>
                </a:solidFill>
                <a:latin typeface="Verdana"/>
                <a:cs typeface="Verdana"/>
              </a:rPr>
              <a:t> output</a:t>
            </a:r>
            <a:r>
              <a:rPr sz="1600" spc="5" dirty="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sz="1600" spc="-10" dirty="0">
                <a:solidFill>
                  <a:srgbClr val="001F5F"/>
                </a:solidFill>
                <a:latin typeface="Verdana"/>
                <a:cs typeface="Verdana"/>
              </a:rPr>
              <a:t>provided,</a:t>
            </a:r>
            <a:r>
              <a:rPr sz="1600" spc="35" dirty="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sz="1600" spc="-5" dirty="0">
                <a:solidFill>
                  <a:srgbClr val="001F5F"/>
                </a:solidFill>
                <a:latin typeface="Verdana"/>
                <a:cs typeface="Verdana"/>
              </a:rPr>
              <a:t>it</a:t>
            </a:r>
            <a:r>
              <a:rPr sz="1600" spc="-15" dirty="0">
                <a:solidFill>
                  <a:srgbClr val="001F5F"/>
                </a:solidFill>
                <a:latin typeface="Verdana"/>
                <a:cs typeface="Verdana"/>
              </a:rPr>
              <a:t> is </a:t>
            </a:r>
            <a:r>
              <a:rPr sz="1600" spc="-10" dirty="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sz="1600" spc="-5" dirty="0">
                <a:solidFill>
                  <a:srgbClr val="001F5F"/>
                </a:solidFill>
                <a:latin typeface="Verdana"/>
                <a:cs typeface="Verdana"/>
              </a:rPr>
              <a:t>apparent</a:t>
            </a:r>
            <a:r>
              <a:rPr sz="1600" spc="10" dirty="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sz="1600" spc="-5" dirty="0">
                <a:solidFill>
                  <a:srgbClr val="001F5F"/>
                </a:solidFill>
                <a:latin typeface="Verdana"/>
                <a:cs typeface="Verdana"/>
              </a:rPr>
              <a:t>that</a:t>
            </a:r>
            <a:r>
              <a:rPr sz="1600" spc="-10" dirty="0">
                <a:solidFill>
                  <a:srgbClr val="001F5F"/>
                </a:solidFill>
                <a:latin typeface="Verdana"/>
                <a:cs typeface="Verdana"/>
              </a:rPr>
              <a:t> the</a:t>
            </a:r>
            <a:r>
              <a:rPr sz="1600" spc="5" dirty="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sz="1600" b="1" spc="-10" dirty="0">
                <a:solidFill>
                  <a:srgbClr val="001F5F"/>
                </a:solidFill>
                <a:latin typeface="Verdana"/>
                <a:cs typeface="Verdana"/>
              </a:rPr>
              <a:t>highest</a:t>
            </a:r>
            <a:r>
              <a:rPr sz="1600" b="1" spc="10" dirty="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sz="1600" b="1" spc="-10" dirty="0">
                <a:solidFill>
                  <a:srgbClr val="001F5F"/>
                </a:solidFill>
                <a:latin typeface="Verdana"/>
                <a:cs typeface="Verdana"/>
              </a:rPr>
              <a:t>average </a:t>
            </a:r>
            <a:r>
              <a:rPr sz="1600" b="1" spc="-5" dirty="0">
                <a:solidFill>
                  <a:srgbClr val="001F5F"/>
                </a:solidFill>
                <a:latin typeface="Verdana"/>
                <a:cs typeface="Verdana"/>
              </a:rPr>
              <a:t> values</a:t>
            </a:r>
            <a:r>
              <a:rPr sz="1600" b="1" spc="25" dirty="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sz="1600" spc="-5" dirty="0">
                <a:solidFill>
                  <a:srgbClr val="001F5F"/>
                </a:solidFill>
                <a:latin typeface="Verdana"/>
                <a:cs typeface="Verdana"/>
              </a:rPr>
              <a:t>for</a:t>
            </a:r>
            <a:r>
              <a:rPr sz="1600" dirty="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sz="1600" spc="-5" dirty="0">
                <a:solidFill>
                  <a:srgbClr val="001F5F"/>
                </a:solidFill>
                <a:latin typeface="Verdana"/>
                <a:cs typeface="Verdana"/>
              </a:rPr>
              <a:t>confirmed</a:t>
            </a:r>
            <a:r>
              <a:rPr sz="1600" spc="45" dirty="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sz="1600" spc="-10" dirty="0">
                <a:solidFill>
                  <a:srgbClr val="001F5F"/>
                </a:solidFill>
                <a:latin typeface="Verdana"/>
                <a:cs typeface="Verdana"/>
              </a:rPr>
              <a:t>cases,</a:t>
            </a:r>
            <a:r>
              <a:rPr sz="1600" spc="40" dirty="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sz="1600" spc="-10" dirty="0">
                <a:solidFill>
                  <a:srgbClr val="001F5F"/>
                </a:solidFill>
                <a:latin typeface="Verdana"/>
                <a:cs typeface="Verdana"/>
              </a:rPr>
              <a:t>deaths,</a:t>
            </a:r>
            <a:r>
              <a:rPr sz="1600" spc="35" dirty="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sz="1600" spc="-5" dirty="0">
                <a:solidFill>
                  <a:srgbClr val="001F5F"/>
                </a:solidFill>
                <a:latin typeface="Verdana"/>
                <a:cs typeface="Verdana"/>
              </a:rPr>
              <a:t>and </a:t>
            </a:r>
            <a:r>
              <a:rPr sz="1600" spc="-550" dirty="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sz="1600" spc="-5" dirty="0">
                <a:solidFill>
                  <a:srgbClr val="001F5F"/>
                </a:solidFill>
                <a:latin typeface="Verdana"/>
                <a:cs typeface="Verdana"/>
              </a:rPr>
              <a:t>recovered</a:t>
            </a:r>
            <a:r>
              <a:rPr sz="1600" spc="15" dirty="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sz="1600" spc="-5" dirty="0">
                <a:solidFill>
                  <a:srgbClr val="001F5F"/>
                </a:solidFill>
                <a:latin typeface="Verdana"/>
                <a:cs typeface="Verdana"/>
              </a:rPr>
              <a:t>cases</a:t>
            </a:r>
            <a:r>
              <a:rPr sz="1600" spc="25" dirty="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sz="1600" spc="-5" dirty="0">
                <a:solidFill>
                  <a:srgbClr val="001F5F"/>
                </a:solidFill>
                <a:latin typeface="Verdana"/>
                <a:cs typeface="Verdana"/>
              </a:rPr>
              <a:t>are</a:t>
            </a:r>
            <a:r>
              <a:rPr sz="1600" spc="10" dirty="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sz="1600" spc="-5" dirty="0">
                <a:solidFill>
                  <a:srgbClr val="001F5F"/>
                </a:solidFill>
                <a:latin typeface="Verdana"/>
                <a:cs typeface="Verdana"/>
              </a:rPr>
              <a:t>as </a:t>
            </a:r>
            <a:r>
              <a:rPr sz="1600" spc="-10" dirty="0">
                <a:solidFill>
                  <a:srgbClr val="001F5F"/>
                </a:solidFill>
                <a:latin typeface="Verdana"/>
                <a:cs typeface="Verdana"/>
              </a:rPr>
              <a:t>follows:</a:t>
            </a:r>
            <a:endParaRPr sz="1600" dirty="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lr>
                <a:srgbClr val="001F5F"/>
              </a:buClr>
              <a:buFont typeface="Wingdings"/>
              <a:buChar char=""/>
            </a:pPr>
            <a:endParaRPr sz="1550" dirty="0">
              <a:latin typeface="Verdana"/>
              <a:cs typeface="Verdana"/>
            </a:endParaRPr>
          </a:p>
          <a:p>
            <a:pPr marL="377190" indent="-287020">
              <a:lnSpc>
                <a:spcPct val="100000"/>
              </a:lnSpc>
              <a:buFont typeface="Wingdings"/>
              <a:buChar char=""/>
              <a:tabLst>
                <a:tab pos="377825" algn="l"/>
              </a:tabLst>
            </a:pPr>
            <a:r>
              <a:rPr sz="1600" spc="-5" dirty="0">
                <a:solidFill>
                  <a:srgbClr val="001F5F"/>
                </a:solidFill>
                <a:latin typeface="Verdana"/>
                <a:cs typeface="Verdana"/>
              </a:rPr>
              <a:t>Confirmed</a:t>
            </a:r>
            <a:r>
              <a:rPr sz="1600" spc="30" dirty="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sz="1600" spc="-10" dirty="0">
                <a:solidFill>
                  <a:srgbClr val="001F5F"/>
                </a:solidFill>
                <a:latin typeface="Verdana"/>
                <a:cs typeface="Verdana"/>
              </a:rPr>
              <a:t>cases:</a:t>
            </a:r>
            <a:r>
              <a:rPr sz="1600" spc="25" dirty="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sz="1600" spc="-5" dirty="0">
                <a:solidFill>
                  <a:srgbClr val="001F5F"/>
                </a:solidFill>
                <a:latin typeface="Verdana"/>
                <a:cs typeface="Verdana"/>
              </a:rPr>
              <a:t>4699.36</a:t>
            </a:r>
            <a:r>
              <a:rPr sz="1600" spc="-35" dirty="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sz="1600" spc="-10" dirty="0">
                <a:solidFill>
                  <a:srgbClr val="001F5F"/>
                </a:solidFill>
                <a:latin typeface="Verdana"/>
                <a:cs typeface="Verdana"/>
              </a:rPr>
              <a:t>in</a:t>
            </a:r>
            <a:r>
              <a:rPr sz="1600" spc="-15" dirty="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sz="1600" spc="-5" dirty="0">
                <a:solidFill>
                  <a:srgbClr val="001F5F"/>
                </a:solidFill>
                <a:latin typeface="Verdana"/>
                <a:cs typeface="Verdana"/>
              </a:rPr>
              <a:t>April</a:t>
            </a:r>
            <a:r>
              <a:rPr sz="1600" spc="15" dirty="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sz="1600" spc="-5" dirty="0">
                <a:solidFill>
                  <a:srgbClr val="001F5F"/>
                </a:solidFill>
                <a:latin typeface="Verdana"/>
                <a:cs typeface="Verdana"/>
              </a:rPr>
              <a:t>2021</a:t>
            </a:r>
            <a:endParaRPr sz="1600" dirty="0">
              <a:latin typeface="Verdana"/>
              <a:cs typeface="Verdana"/>
            </a:endParaRPr>
          </a:p>
          <a:p>
            <a:pPr marL="377190" indent="-287020">
              <a:lnSpc>
                <a:spcPct val="100000"/>
              </a:lnSpc>
              <a:buFont typeface="Wingdings"/>
              <a:buChar char=""/>
              <a:tabLst>
                <a:tab pos="377825" algn="l"/>
              </a:tabLst>
            </a:pPr>
            <a:r>
              <a:rPr sz="1600" spc="-10" dirty="0">
                <a:solidFill>
                  <a:srgbClr val="001F5F"/>
                </a:solidFill>
                <a:latin typeface="Verdana"/>
                <a:cs typeface="Verdana"/>
              </a:rPr>
              <a:t>Deaths:</a:t>
            </a:r>
            <a:r>
              <a:rPr sz="1600" spc="15" dirty="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sz="1600" spc="-5" dirty="0">
                <a:solidFill>
                  <a:srgbClr val="001F5F"/>
                </a:solidFill>
                <a:latin typeface="Verdana"/>
                <a:cs typeface="Verdana"/>
              </a:rPr>
              <a:t>84.18</a:t>
            </a:r>
            <a:r>
              <a:rPr sz="1600" spc="-30" dirty="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sz="1600" spc="-5" dirty="0">
                <a:solidFill>
                  <a:srgbClr val="001F5F"/>
                </a:solidFill>
                <a:latin typeface="Verdana"/>
                <a:cs typeface="Verdana"/>
              </a:rPr>
              <a:t>in</a:t>
            </a:r>
            <a:r>
              <a:rPr sz="1600" spc="-10" dirty="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sz="1600" spc="-5" dirty="0">
                <a:solidFill>
                  <a:srgbClr val="001F5F"/>
                </a:solidFill>
                <a:latin typeface="Verdana"/>
                <a:cs typeface="Verdana"/>
              </a:rPr>
              <a:t>January</a:t>
            </a:r>
            <a:r>
              <a:rPr sz="1600" spc="20" dirty="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sz="1600" dirty="0">
                <a:solidFill>
                  <a:srgbClr val="001F5F"/>
                </a:solidFill>
                <a:latin typeface="Verdana"/>
                <a:cs typeface="Verdana"/>
              </a:rPr>
              <a:t>2021</a:t>
            </a:r>
            <a:endParaRPr sz="1600" dirty="0">
              <a:latin typeface="Verdana"/>
              <a:cs typeface="Verdana"/>
            </a:endParaRPr>
          </a:p>
          <a:p>
            <a:pPr marL="377190" indent="-287020">
              <a:lnSpc>
                <a:spcPct val="100000"/>
              </a:lnSpc>
              <a:buFont typeface="Wingdings"/>
              <a:buChar char=""/>
              <a:tabLst>
                <a:tab pos="377825" algn="l"/>
              </a:tabLst>
            </a:pPr>
            <a:r>
              <a:rPr sz="1600" spc="-15" dirty="0">
                <a:solidFill>
                  <a:srgbClr val="001F5F"/>
                </a:solidFill>
                <a:latin typeface="Verdana"/>
                <a:cs typeface="Verdana"/>
              </a:rPr>
              <a:t>Recovered</a:t>
            </a:r>
            <a:r>
              <a:rPr sz="1600" spc="35" dirty="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sz="1600" spc="-10" dirty="0">
                <a:solidFill>
                  <a:srgbClr val="001F5F"/>
                </a:solidFill>
                <a:latin typeface="Verdana"/>
                <a:cs typeface="Verdana"/>
              </a:rPr>
              <a:t>cases:</a:t>
            </a:r>
            <a:r>
              <a:rPr sz="1600" spc="30" dirty="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sz="1600" spc="-5" dirty="0">
                <a:solidFill>
                  <a:srgbClr val="001F5F"/>
                </a:solidFill>
                <a:latin typeface="Verdana"/>
                <a:cs typeface="Verdana"/>
              </a:rPr>
              <a:t>4007.51</a:t>
            </a:r>
            <a:r>
              <a:rPr sz="1600" spc="-35" dirty="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sz="1600" spc="-10" dirty="0">
                <a:solidFill>
                  <a:srgbClr val="001F5F"/>
                </a:solidFill>
                <a:latin typeface="Verdana"/>
                <a:cs typeface="Verdana"/>
              </a:rPr>
              <a:t>in May</a:t>
            </a:r>
            <a:r>
              <a:rPr sz="1600" spc="15" dirty="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sz="1600" spc="-5" dirty="0">
                <a:solidFill>
                  <a:srgbClr val="001F5F"/>
                </a:solidFill>
                <a:latin typeface="Verdana"/>
                <a:cs typeface="Verdana"/>
              </a:rPr>
              <a:t>2021</a:t>
            </a:r>
            <a:endParaRPr sz="1600" dirty="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11911" y="425577"/>
            <a:ext cx="913320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95"/>
              </a:spcBef>
              <a:buFont typeface="Wingdings"/>
              <a:buChar char=""/>
              <a:tabLst>
                <a:tab pos="299085" algn="l"/>
                <a:tab pos="299720" algn="l"/>
              </a:tabLst>
            </a:pPr>
            <a:r>
              <a:rPr sz="1600" b="1" dirty="0">
                <a:solidFill>
                  <a:srgbClr val="001F5F"/>
                </a:solidFill>
                <a:latin typeface="Verdana"/>
                <a:cs typeface="Verdana"/>
              </a:rPr>
              <a:t>7.</a:t>
            </a:r>
            <a:r>
              <a:rPr sz="1600" b="1" spc="5" dirty="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sz="1600" b="1" u="heavy" spc="-10" dirty="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Verdana"/>
                <a:cs typeface="Verdana"/>
              </a:rPr>
              <a:t>Find</a:t>
            </a:r>
            <a:r>
              <a:rPr sz="1600" b="1" u="heavy" spc="15" dirty="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Verdana"/>
                <a:cs typeface="Verdana"/>
              </a:rPr>
              <a:t> </a:t>
            </a:r>
            <a:r>
              <a:rPr sz="1600" b="1" u="heavy" spc="-5" dirty="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Verdana"/>
                <a:cs typeface="Verdana"/>
              </a:rPr>
              <a:t>the</a:t>
            </a:r>
            <a:r>
              <a:rPr sz="1600" b="1" u="heavy" spc="5" dirty="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Verdana"/>
                <a:cs typeface="Verdana"/>
              </a:rPr>
              <a:t> </a:t>
            </a:r>
            <a:r>
              <a:rPr sz="1600" b="1" u="heavy" spc="-5" dirty="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Verdana"/>
                <a:cs typeface="Verdana"/>
              </a:rPr>
              <a:t>most</a:t>
            </a:r>
            <a:r>
              <a:rPr sz="1600" b="1" u="heavy" spc="10" dirty="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Verdana"/>
                <a:cs typeface="Verdana"/>
              </a:rPr>
              <a:t> </a:t>
            </a:r>
            <a:r>
              <a:rPr sz="1600" b="1" u="heavy" spc="-10" dirty="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Verdana"/>
                <a:cs typeface="Verdana"/>
              </a:rPr>
              <a:t>frequent</a:t>
            </a:r>
            <a:r>
              <a:rPr sz="1600" b="1" u="heavy" spc="35" dirty="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Verdana"/>
                <a:cs typeface="Verdana"/>
              </a:rPr>
              <a:t> </a:t>
            </a:r>
            <a:r>
              <a:rPr sz="1600" b="1" u="heavy" spc="-5" dirty="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Verdana"/>
                <a:cs typeface="Verdana"/>
              </a:rPr>
              <a:t>value</a:t>
            </a:r>
            <a:r>
              <a:rPr sz="1600" b="1" u="heavy" spc="25" dirty="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Verdana"/>
                <a:cs typeface="Verdana"/>
              </a:rPr>
              <a:t> </a:t>
            </a:r>
            <a:r>
              <a:rPr sz="1600" b="1" u="heavy" spc="-10" dirty="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Verdana"/>
                <a:cs typeface="Verdana"/>
              </a:rPr>
              <a:t>for</a:t>
            </a:r>
            <a:r>
              <a:rPr sz="1600" b="1" u="heavy" spc="35" dirty="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Verdana"/>
                <a:cs typeface="Verdana"/>
              </a:rPr>
              <a:t> </a:t>
            </a:r>
            <a:r>
              <a:rPr sz="1600" b="1" u="heavy" spc="-10" dirty="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Verdana"/>
                <a:cs typeface="Verdana"/>
              </a:rPr>
              <a:t>confirmed,</a:t>
            </a:r>
            <a:r>
              <a:rPr sz="1600" b="1" u="heavy" spc="45" dirty="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Verdana"/>
                <a:cs typeface="Verdana"/>
              </a:rPr>
              <a:t> </a:t>
            </a:r>
            <a:r>
              <a:rPr sz="1600" b="1" u="heavy" spc="-10" dirty="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Verdana"/>
                <a:cs typeface="Verdana"/>
              </a:rPr>
              <a:t>deaths,</a:t>
            </a:r>
            <a:r>
              <a:rPr sz="1600" b="1" u="heavy" spc="30" dirty="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Verdana"/>
                <a:cs typeface="Verdana"/>
              </a:rPr>
              <a:t> </a:t>
            </a:r>
            <a:r>
              <a:rPr sz="1600" b="1" u="heavy" spc="-10" dirty="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Verdana"/>
                <a:cs typeface="Verdana"/>
              </a:rPr>
              <a:t>recovered</a:t>
            </a:r>
            <a:r>
              <a:rPr sz="1600" b="1" u="heavy" spc="35" dirty="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Verdana"/>
                <a:cs typeface="Verdana"/>
              </a:rPr>
              <a:t> </a:t>
            </a:r>
            <a:r>
              <a:rPr sz="1600" b="1" u="heavy" spc="-10" dirty="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Verdana"/>
                <a:cs typeface="Verdana"/>
              </a:rPr>
              <a:t>each</a:t>
            </a:r>
            <a:r>
              <a:rPr sz="1600" b="1" u="heavy" spc="25" dirty="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Verdana"/>
                <a:cs typeface="Verdana"/>
              </a:rPr>
              <a:t> </a:t>
            </a:r>
            <a:r>
              <a:rPr sz="1600" b="1" u="heavy" spc="-10" dirty="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Verdana"/>
                <a:cs typeface="Verdana"/>
              </a:rPr>
              <a:t>month</a:t>
            </a:r>
            <a:endParaRPr sz="1600">
              <a:latin typeface="Verdana"/>
              <a:cs typeface="Verdana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92DBBA7-7D02-5BBD-8384-9FE0C911D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300" y="838200"/>
            <a:ext cx="10439400" cy="5872163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11911" y="425577"/>
            <a:ext cx="787844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95"/>
              </a:spcBef>
              <a:buFont typeface="Wingdings"/>
              <a:buChar char=""/>
              <a:tabLst>
                <a:tab pos="299085" algn="l"/>
                <a:tab pos="299720" algn="l"/>
              </a:tabLst>
            </a:pPr>
            <a:r>
              <a:rPr sz="1600" b="1" dirty="0">
                <a:solidFill>
                  <a:srgbClr val="001F5F"/>
                </a:solidFill>
                <a:latin typeface="Verdana"/>
                <a:cs typeface="Verdana"/>
              </a:rPr>
              <a:t>8.</a:t>
            </a:r>
            <a:r>
              <a:rPr sz="1600" b="1" spc="5" dirty="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sz="1600" b="1" spc="-10" dirty="0">
                <a:solidFill>
                  <a:srgbClr val="001F5F"/>
                </a:solidFill>
                <a:latin typeface="Verdana"/>
                <a:cs typeface="Verdana"/>
              </a:rPr>
              <a:t>Find</a:t>
            </a:r>
            <a:r>
              <a:rPr sz="1600" b="1" spc="15" dirty="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sz="1600" b="1" spc="-10" dirty="0">
                <a:solidFill>
                  <a:srgbClr val="001F5F"/>
                </a:solidFill>
                <a:latin typeface="Verdana"/>
                <a:cs typeface="Verdana"/>
              </a:rPr>
              <a:t>minimum</a:t>
            </a:r>
            <a:r>
              <a:rPr sz="1600" b="1" spc="15" dirty="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sz="1600" b="1" spc="-5" dirty="0">
                <a:solidFill>
                  <a:srgbClr val="001F5F"/>
                </a:solidFill>
                <a:latin typeface="Verdana"/>
                <a:cs typeface="Verdana"/>
              </a:rPr>
              <a:t>values</a:t>
            </a:r>
            <a:r>
              <a:rPr sz="1600" b="1" spc="30" dirty="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sz="1600" b="1" spc="-10" dirty="0">
                <a:solidFill>
                  <a:srgbClr val="001F5F"/>
                </a:solidFill>
                <a:latin typeface="Verdana"/>
                <a:cs typeface="Verdana"/>
              </a:rPr>
              <a:t>for</a:t>
            </a:r>
            <a:r>
              <a:rPr sz="1600" b="1" spc="30" dirty="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sz="1600" b="1" spc="-10" dirty="0">
                <a:solidFill>
                  <a:srgbClr val="001F5F"/>
                </a:solidFill>
                <a:latin typeface="Verdana"/>
                <a:cs typeface="Verdana"/>
              </a:rPr>
              <a:t>confirmed,</a:t>
            </a:r>
            <a:r>
              <a:rPr sz="1600" b="1" spc="50" dirty="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sz="1600" b="1" spc="-10" dirty="0">
                <a:solidFill>
                  <a:srgbClr val="001F5F"/>
                </a:solidFill>
                <a:latin typeface="Verdana"/>
                <a:cs typeface="Verdana"/>
              </a:rPr>
              <a:t>deaths,</a:t>
            </a:r>
            <a:r>
              <a:rPr sz="1600" b="1" spc="25" dirty="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sz="1600" b="1" spc="-10" dirty="0">
                <a:solidFill>
                  <a:srgbClr val="001F5F"/>
                </a:solidFill>
                <a:latin typeface="Verdana"/>
                <a:cs typeface="Verdana"/>
              </a:rPr>
              <a:t>recovered</a:t>
            </a:r>
            <a:r>
              <a:rPr sz="1600" b="1" spc="70" dirty="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sz="1600" b="1" spc="-10" dirty="0">
                <a:solidFill>
                  <a:srgbClr val="001F5F"/>
                </a:solidFill>
                <a:latin typeface="Verdana"/>
                <a:cs typeface="Verdana"/>
              </a:rPr>
              <a:t>per</a:t>
            </a:r>
            <a:r>
              <a:rPr sz="1600" b="1" spc="15" dirty="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sz="1600" b="1" spc="-10" dirty="0">
                <a:solidFill>
                  <a:srgbClr val="001F5F"/>
                </a:solidFill>
                <a:latin typeface="Verdana"/>
                <a:cs typeface="Verdana"/>
              </a:rPr>
              <a:t>year</a:t>
            </a:r>
            <a:endParaRPr sz="1600">
              <a:latin typeface="Verdana"/>
              <a:cs typeface="Verdana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5045BD1-8B76-B94A-9F29-64CF6CC121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838200"/>
            <a:ext cx="10287000" cy="5786438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11911" y="340233"/>
            <a:ext cx="7938134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95"/>
              </a:spcBef>
              <a:buFont typeface="Wingdings"/>
              <a:buChar char=""/>
              <a:tabLst>
                <a:tab pos="299085" algn="l"/>
                <a:tab pos="299720" algn="l"/>
              </a:tabLst>
            </a:pPr>
            <a:r>
              <a:rPr sz="1600" b="1" dirty="0">
                <a:solidFill>
                  <a:srgbClr val="001F5F"/>
                </a:solidFill>
                <a:latin typeface="Verdana"/>
                <a:cs typeface="Verdana"/>
              </a:rPr>
              <a:t>9.</a:t>
            </a:r>
            <a:r>
              <a:rPr sz="1600" b="1" spc="5" dirty="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sz="1600" b="1" u="heavy" spc="-10" dirty="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Verdana"/>
                <a:cs typeface="Verdana"/>
              </a:rPr>
              <a:t>Find</a:t>
            </a:r>
            <a:r>
              <a:rPr sz="1600" b="1" u="heavy" spc="15" dirty="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Verdana"/>
                <a:cs typeface="Verdana"/>
              </a:rPr>
              <a:t> </a:t>
            </a:r>
            <a:r>
              <a:rPr sz="1600" b="1" u="heavy" spc="-10" dirty="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Verdana"/>
                <a:cs typeface="Verdana"/>
              </a:rPr>
              <a:t>maximum</a:t>
            </a:r>
            <a:r>
              <a:rPr sz="1600" b="1" u="heavy" spc="35" dirty="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Verdana"/>
                <a:cs typeface="Verdana"/>
              </a:rPr>
              <a:t> </a:t>
            </a:r>
            <a:r>
              <a:rPr sz="1600" b="1" u="heavy" spc="-5" dirty="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Verdana"/>
                <a:cs typeface="Verdana"/>
              </a:rPr>
              <a:t>values</a:t>
            </a:r>
            <a:r>
              <a:rPr sz="1600" b="1" u="heavy" spc="30" dirty="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Verdana"/>
                <a:cs typeface="Verdana"/>
              </a:rPr>
              <a:t> </a:t>
            </a:r>
            <a:r>
              <a:rPr sz="1600" b="1" u="heavy" spc="-10" dirty="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Verdana"/>
                <a:cs typeface="Verdana"/>
              </a:rPr>
              <a:t>for</a:t>
            </a:r>
            <a:r>
              <a:rPr sz="1600" b="1" u="heavy" spc="20" dirty="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Verdana"/>
                <a:cs typeface="Verdana"/>
              </a:rPr>
              <a:t> </a:t>
            </a:r>
            <a:r>
              <a:rPr sz="1600" b="1" u="heavy" spc="-10" dirty="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Verdana"/>
                <a:cs typeface="Verdana"/>
              </a:rPr>
              <a:t>confirmed,</a:t>
            </a:r>
            <a:r>
              <a:rPr sz="1600" b="1" u="heavy" spc="55" dirty="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Verdana"/>
                <a:cs typeface="Verdana"/>
              </a:rPr>
              <a:t> </a:t>
            </a:r>
            <a:r>
              <a:rPr sz="1600" b="1" u="heavy" spc="-10" dirty="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Verdana"/>
                <a:cs typeface="Verdana"/>
              </a:rPr>
              <a:t>deaths,</a:t>
            </a:r>
            <a:r>
              <a:rPr sz="1600" b="1" u="heavy" spc="25" dirty="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Verdana"/>
                <a:cs typeface="Verdana"/>
              </a:rPr>
              <a:t> </a:t>
            </a:r>
            <a:r>
              <a:rPr sz="1600" b="1" u="heavy" spc="-10" dirty="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Verdana"/>
                <a:cs typeface="Verdana"/>
              </a:rPr>
              <a:t>recovered</a:t>
            </a:r>
            <a:r>
              <a:rPr sz="1600" b="1" u="heavy" spc="70" dirty="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Verdana"/>
                <a:cs typeface="Verdana"/>
              </a:rPr>
              <a:t> </a:t>
            </a:r>
            <a:r>
              <a:rPr sz="1600" b="1" u="heavy" spc="-10" dirty="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Verdana"/>
                <a:cs typeface="Verdana"/>
              </a:rPr>
              <a:t>per</a:t>
            </a:r>
            <a:r>
              <a:rPr sz="1600" b="1" u="heavy" spc="25" dirty="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Verdana"/>
                <a:cs typeface="Verdana"/>
              </a:rPr>
              <a:t> </a:t>
            </a:r>
            <a:r>
              <a:rPr sz="1600" b="1" u="heavy" spc="-10" dirty="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Verdana"/>
                <a:cs typeface="Verdana"/>
              </a:rPr>
              <a:t>year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699247" y="2051304"/>
            <a:ext cx="4072254" cy="3048000"/>
          </a:xfrm>
          <a:prstGeom prst="rect">
            <a:avLst/>
          </a:prstGeom>
          <a:ln w="12700">
            <a:solidFill>
              <a:srgbClr val="5B9BD4"/>
            </a:solidFill>
          </a:ln>
        </p:spPr>
        <p:txBody>
          <a:bodyPr vert="horz" wrap="square" lIns="0" tIns="44450" rIns="0" bIns="0" rtlCol="0">
            <a:spAutoFit/>
          </a:bodyPr>
          <a:lstStyle/>
          <a:p>
            <a:pPr marL="379095" marR="135255" indent="-287020" algn="just">
              <a:lnSpc>
                <a:spcPct val="100000"/>
              </a:lnSpc>
              <a:spcBef>
                <a:spcPts val="350"/>
              </a:spcBef>
              <a:buFont typeface="Wingdings"/>
              <a:buChar char=""/>
              <a:tabLst>
                <a:tab pos="379730" algn="l"/>
              </a:tabLst>
            </a:pPr>
            <a:r>
              <a:rPr sz="1600" spc="-10" dirty="0">
                <a:solidFill>
                  <a:srgbClr val="001F5F"/>
                </a:solidFill>
                <a:latin typeface="Verdana"/>
                <a:cs typeface="Verdana"/>
              </a:rPr>
              <a:t>The </a:t>
            </a:r>
            <a:r>
              <a:rPr sz="1600" spc="-5" dirty="0">
                <a:solidFill>
                  <a:srgbClr val="001F5F"/>
                </a:solidFill>
                <a:latin typeface="Verdana"/>
                <a:cs typeface="Verdana"/>
              </a:rPr>
              <a:t>year 2020 records the highest </a:t>
            </a:r>
            <a:r>
              <a:rPr sz="1600" spc="-550" dirty="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sz="1600" spc="-10" dirty="0">
                <a:solidFill>
                  <a:srgbClr val="001F5F"/>
                </a:solidFill>
                <a:latin typeface="Verdana"/>
                <a:cs typeface="Verdana"/>
              </a:rPr>
              <a:t>number </a:t>
            </a:r>
            <a:r>
              <a:rPr sz="1600" spc="-5" dirty="0">
                <a:solidFill>
                  <a:srgbClr val="001F5F"/>
                </a:solidFill>
                <a:latin typeface="Verdana"/>
                <a:cs typeface="Verdana"/>
              </a:rPr>
              <a:t>of confirmed </a:t>
            </a:r>
            <a:r>
              <a:rPr sz="1600" spc="-10" dirty="0">
                <a:solidFill>
                  <a:srgbClr val="001F5F"/>
                </a:solidFill>
                <a:latin typeface="Verdana"/>
                <a:cs typeface="Verdana"/>
              </a:rPr>
              <a:t>cases, with </a:t>
            </a:r>
            <a:r>
              <a:rPr sz="1600" spc="-5" dirty="0">
                <a:solidFill>
                  <a:srgbClr val="001F5F"/>
                </a:solidFill>
                <a:latin typeface="Verdana"/>
                <a:cs typeface="Verdana"/>
              </a:rPr>
              <a:t>a </a:t>
            </a:r>
            <a:r>
              <a:rPr sz="1600" spc="-550" dirty="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sz="1600" spc="-5" dirty="0">
                <a:solidFill>
                  <a:srgbClr val="001F5F"/>
                </a:solidFill>
                <a:latin typeface="Verdana"/>
                <a:cs typeface="Verdana"/>
              </a:rPr>
              <a:t>total</a:t>
            </a:r>
            <a:r>
              <a:rPr sz="1600" dirty="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sz="1600" spc="-5" dirty="0">
                <a:solidFill>
                  <a:srgbClr val="001F5F"/>
                </a:solidFill>
                <a:latin typeface="Verdana"/>
                <a:cs typeface="Verdana"/>
              </a:rPr>
              <a:t>of</a:t>
            </a:r>
            <a:r>
              <a:rPr sz="1600" dirty="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sz="1600" spc="-5" dirty="0">
                <a:solidFill>
                  <a:srgbClr val="001F5F"/>
                </a:solidFill>
                <a:latin typeface="Verdana"/>
                <a:cs typeface="Verdana"/>
              </a:rPr>
              <a:t>823,225</a:t>
            </a:r>
            <a:r>
              <a:rPr sz="1600" spc="-40" dirty="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sz="1600" spc="-10" dirty="0">
                <a:solidFill>
                  <a:srgbClr val="001F5F"/>
                </a:solidFill>
                <a:latin typeface="Verdana"/>
                <a:cs typeface="Verdana"/>
              </a:rPr>
              <a:t>cases.</a:t>
            </a:r>
            <a:endParaRPr sz="16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lr>
                <a:srgbClr val="001F5F"/>
              </a:buClr>
              <a:buFont typeface="Wingdings"/>
              <a:buChar char=""/>
            </a:pPr>
            <a:endParaRPr sz="1550">
              <a:latin typeface="Verdana"/>
              <a:cs typeface="Verdana"/>
            </a:endParaRPr>
          </a:p>
          <a:p>
            <a:pPr marL="379095" marR="118110" indent="-287020">
              <a:lnSpc>
                <a:spcPct val="100000"/>
              </a:lnSpc>
              <a:buClr>
                <a:srgbClr val="001F5F"/>
              </a:buClr>
              <a:buFont typeface="Wingdings"/>
              <a:buChar char=""/>
              <a:tabLst>
                <a:tab pos="450215" algn="l"/>
                <a:tab pos="450850" algn="l"/>
              </a:tabLst>
            </a:pPr>
            <a:r>
              <a:rPr dirty="0"/>
              <a:t>	</a:t>
            </a:r>
            <a:r>
              <a:rPr sz="1600" dirty="0">
                <a:solidFill>
                  <a:srgbClr val="001F5F"/>
                </a:solidFill>
                <a:latin typeface="Verdana"/>
                <a:cs typeface="Verdana"/>
              </a:rPr>
              <a:t>In </a:t>
            </a:r>
            <a:r>
              <a:rPr sz="1600" spc="-10" dirty="0">
                <a:solidFill>
                  <a:srgbClr val="001F5F"/>
                </a:solidFill>
                <a:latin typeface="Verdana"/>
                <a:cs typeface="Verdana"/>
              </a:rPr>
              <a:t>contrast, </a:t>
            </a:r>
            <a:r>
              <a:rPr sz="1600" spc="-5" dirty="0">
                <a:solidFill>
                  <a:srgbClr val="001F5F"/>
                </a:solidFill>
                <a:latin typeface="Verdana"/>
                <a:cs typeface="Verdana"/>
              </a:rPr>
              <a:t>the year 2021 reports </a:t>
            </a:r>
            <a:r>
              <a:rPr sz="1600" spc="-550" dirty="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sz="1600" spc="-5" dirty="0">
                <a:solidFill>
                  <a:srgbClr val="001F5F"/>
                </a:solidFill>
                <a:latin typeface="Verdana"/>
                <a:cs typeface="Verdana"/>
              </a:rPr>
              <a:t>the</a:t>
            </a:r>
            <a:r>
              <a:rPr sz="1600" spc="-15" dirty="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sz="1600" spc="-5" dirty="0">
                <a:solidFill>
                  <a:srgbClr val="001F5F"/>
                </a:solidFill>
                <a:latin typeface="Verdana"/>
                <a:cs typeface="Verdana"/>
              </a:rPr>
              <a:t>highest</a:t>
            </a:r>
            <a:r>
              <a:rPr sz="1600" spc="15" dirty="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sz="1600" spc="-10" dirty="0">
                <a:solidFill>
                  <a:srgbClr val="001F5F"/>
                </a:solidFill>
                <a:latin typeface="Verdana"/>
                <a:cs typeface="Verdana"/>
              </a:rPr>
              <a:t>number</a:t>
            </a:r>
            <a:r>
              <a:rPr sz="1600" spc="30" dirty="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sz="1600" spc="-5" dirty="0">
                <a:solidFill>
                  <a:srgbClr val="001F5F"/>
                </a:solidFill>
                <a:latin typeface="Verdana"/>
                <a:cs typeface="Verdana"/>
              </a:rPr>
              <a:t>of </a:t>
            </a:r>
            <a:r>
              <a:rPr sz="1600" spc="-10" dirty="0">
                <a:solidFill>
                  <a:srgbClr val="001F5F"/>
                </a:solidFill>
                <a:latin typeface="Verdana"/>
                <a:cs typeface="Verdana"/>
              </a:rPr>
              <a:t>deaths, </a:t>
            </a:r>
            <a:r>
              <a:rPr sz="1600" spc="-5" dirty="0">
                <a:solidFill>
                  <a:srgbClr val="001F5F"/>
                </a:solidFill>
                <a:latin typeface="Verdana"/>
                <a:cs typeface="Verdana"/>
              </a:rPr>
              <a:t> totaling</a:t>
            </a:r>
            <a:r>
              <a:rPr sz="1600" spc="15" dirty="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sz="1600" spc="-5" dirty="0">
                <a:solidFill>
                  <a:srgbClr val="001F5F"/>
                </a:solidFill>
                <a:latin typeface="Verdana"/>
                <a:cs typeface="Verdana"/>
              </a:rPr>
              <a:t>7,374.</a:t>
            </a:r>
            <a:endParaRPr sz="16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001F5F"/>
              </a:buClr>
              <a:buFont typeface="Wingdings"/>
              <a:buChar char=""/>
            </a:pPr>
            <a:endParaRPr sz="1550">
              <a:latin typeface="Verdana"/>
              <a:cs typeface="Verdana"/>
            </a:endParaRPr>
          </a:p>
          <a:p>
            <a:pPr marL="379095" marR="127635" indent="-287020">
              <a:lnSpc>
                <a:spcPct val="100000"/>
              </a:lnSpc>
              <a:buFont typeface="Wingdings"/>
              <a:buChar char=""/>
              <a:tabLst>
                <a:tab pos="379730" algn="l"/>
              </a:tabLst>
            </a:pPr>
            <a:r>
              <a:rPr sz="1600" spc="-35" dirty="0">
                <a:solidFill>
                  <a:srgbClr val="001F5F"/>
                </a:solidFill>
                <a:latin typeface="Verdana"/>
                <a:cs typeface="Verdana"/>
              </a:rPr>
              <a:t>However,</a:t>
            </a:r>
            <a:r>
              <a:rPr sz="1600" dirty="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sz="1600" spc="-5" dirty="0">
                <a:solidFill>
                  <a:srgbClr val="001F5F"/>
                </a:solidFill>
                <a:latin typeface="Verdana"/>
                <a:cs typeface="Verdana"/>
              </a:rPr>
              <a:t>the</a:t>
            </a:r>
            <a:r>
              <a:rPr sz="1600" spc="-10" dirty="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sz="1600" spc="-5" dirty="0">
                <a:solidFill>
                  <a:srgbClr val="001F5F"/>
                </a:solidFill>
                <a:latin typeface="Verdana"/>
                <a:cs typeface="Verdana"/>
              </a:rPr>
              <a:t>maximum</a:t>
            </a:r>
            <a:r>
              <a:rPr sz="1600" spc="30" dirty="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sz="1600" spc="-10" dirty="0">
                <a:solidFill>
                  <a:srgbClr val="001F5F"/>
                </a:solidFill>
                <a:latin typeface="Verdana"/>
                <a:cs typeface="Verdana"/>
              </a:rPr>
              <a:t>number</a:t>
            </a:r>
            <a:r>
              <a:rPr sz="1600" spc="20" dirty="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sz="1600" spc="-5" dirty="0">
                <a:solidFill>
                  <a:srgbClr val="001F5F"/>
                </a:solidFill>
                <a:latin typeface="Verdana"/>
                <a:cs typeface="Verdana"/>
              </a:rPr>
              <a:t>of </a:t>
            </a:r>
            <a:r>
              <a:rPr sz="1600" spc="-550" dirty="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sz="1600" spc="-5" dirty="0">
                <a:solidFill>
                  <a:srgbClr val="001F5F"/>
                </a:solidFill>
                <a:latin typeface="Verdana"/>
                <a:cs typeface="Verdana"/>
              </a:rPr>
              <a:t>recovered</a:t>
            </a:r>
            <a:r>
              <a:rPr sz="1600" spc="15" dirty="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sz="1600" spc="-10" dirty="0">
                <a:solidFill>
                  <a:srgbClr val="001F5F"/>
                </a:solidFill>
                <a:latin typeface="Verdana"/>
                <a:cs typeface="Verdana"/>
              </a:rPr>
              <a:t>cases,</a:t>
            </a:r>
            <a:r>
              <a:rPr sz="1600" spc="35" dirty="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sz="1600" spc="-10" dirty="0">
                <a:solidFill>
                  <a:srgbClr val="001F5F"/>
                </a:solidFill>
                <a:latin typeface="Verdana"/>
                <a:cs typeface="Verdana"/>
              </a:rPr>
              <a:t>amounting</a:t>
            </a:r>
            <a:r>
              <a:rPr sz="1600" spc="30" dirty="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sz="1600" spc="-5" dirty="0">
                <a:solidFill>
                  <a:srgbClr val="001F5F"/>
                </a:solidFill>
                <a:latin typeface="Verdana"/>
                <a:cs typeface="Verdana"/>
              </a:rPr>
              <a:t>to </a:t>
            </a:r>
            <a:r>
              <a:rPr sz="1600" dirty="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sz="1600" spc="-5" dirty="0">
                <a:solidFill>
                  <a:srgbClr val="001F5F"/>
                </a:solidFill>
                <a:latin typeface="Verdana"/>
                <a:cs typeface="Verdana"/>
              </a:rPr>
              <a:t>1,123,456, is reported </a:t>
            </a:r>
            <a:r>
              <a:rPr sz="1600" spc="-10" dirty="0">
                <a:solidFill>
                  <a:srgbClr val="001F5F"/>
                </a:solidFill>
                <a:latin typeface="Verdana"/>
                <a:cs typeface="Verdana"/>
              </a:rPr>
              <a:t>in </a:t>
            </a:r>
            <a:r>
              <a:rPr sz="1600" spc="-5" dirty="0">
                <a:solidFill>
                  <a:srgbClr val="001F5F"/>
                </a:solidFill>
                <a:latin typeface="Verdana"/>
                <a:cs typeface="Verdana"/>
              </a:rPr>
              <a:t>the year </a:t>
            </a:r>
            <a:r>
              <a:rPr sz="1600" dirty="0">
                <a:solidFill>
                  <a:srgbClr val="001F5F"/>
                </a:solidFill>
                <a:latin typeface="Verdana"/>
                <a:cs typeface="Verdana"/>
              </a:rPr>
              <a:t> 2020.</a:t>
            </a:r>
            <a:endParaRPr sz="1600">
              <a:latin typeface="Verdana"/>
              <a:cs typeface="Verdana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D3937E8-DCB7-B75D-1D1D-C7FADAFD70F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431" y="1752600"/>
            <a:ext cx="7230533" cy="406717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11911" y="340233"/>
            <a:ext cx="871728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95"/>
              </a:spcBef>
              <a:buFont typeface="Wingdings"/>
              <a:buChar char=""/>
              <a:tabLst>
                <a:tab pos="299085" algn="l"/>
                <a:tab pos="299720" algn="l"/>
              </a:tabLst>
            </a:pPr>
            <a:r>
              <a:rPr sz="1600" b="1" dirty="0">
                <a:solidFill>
                  <a:srgbClr val="001F5F"/>
                </a:solidFill>
                <a:latin typeface="Verdana"/>
                <a:cs typeface="Verdana"/>
              </a:rPr>
              <a:t>10.</a:t>
            </a:r>
            <a:r>
              <a:rPr sz="1600" b="1" spc="-5" dirty="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sz="1600" b="1" u="heavy" spc="-5" dirty="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Verdana"/>
                <a:cs typeface="Verdana"/>
              </a:rPr>
              <a:t>The</a:t>
            </a:r>
            <a:r>
              <a:rPr sz="1600" b="1" u="heavy" spc="5" dirty="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Verdana"/>
                <a:cs typeface="Verdana"/>
              </a:rPr>
              <a:t> </a:t>
            </a:r>
            <a:r>
              <a:rPr sz="1600" b="1" u="heavy" spc="-5" dirty="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Verdana"/>
                <a:cs typeface="Verdana"/>
              </a:rPr>
              <a:t>total</a:t>
            </a:r>
            <a:r>
              <a:rPr sz="1600" b="1" u="heavy" spc="20" dirty="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Verdana"/>
                <a:cs typeface="Verdana"/>
              </a:rPr>
              <a:t> </a:t>
            </a:r>
            <a:r>
              <a:rPr sz="1600" b="1" u="heavy" spc="-10" dirty="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Verdana"/>
                <a:cs typeface="Verdana"/>
              </a:rPr>
              <a:t>number</a:t>
            </a:r>
            <a:r>
              <a:rPr sz="1600" b="1" u="heavy" spc="20" dirty="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Verdana"/>
                <a:cs typeface="Verdana"/>
              </a:rPr>
              <a:t> </a:t>
            </a:r>
            <a:r>
              <a:rPr sz="1600" b="1" u="heavy" spc="-5" dirty="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Verdana"/>
                <a:cs typeface="Verdana"/>
              </a:rPr>
              <a:t>of</a:t>
            </a:r>
            <a:r>
              <a:rPr sz="1600" b="1" u="heavy" spc="20" dirty="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Verdana"/>
                <a:cs typeface="Verdana"/>
              </a:rPr>
              <a:t> </a:t>
            </a:r>
            <a:r>
              <a:rPr sz="1600" b="1" u="heavy" spc="-10" dirty="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Verdana"/>
                <a:cs typeface="Verdana"/>
              </a:rPr>
              <a:t>case</a:t>
            </a:r>
            <a:r>
              <a:rPr sz="1600" b="1" u="heavy" spc="25" dirty="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Verdana"/>
                <a:cs typeface="Verdana"/>
              </a:rPr>
              <a:t> </a:t>
            </a:r>
            <a:r>
              <a:rPr sz="1600" b="1" u="heavy" spc="-5" dirty="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Verdana"/>
                <a:cs typeface="Verdana"/>
              </a:rPr>
              <a:t>of</a:t>
            </a:r>
            <a:r>
              <a:rPr sz="1600" b="1" u="heavy" spc="20" dirty="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Verdana"/>
                <a:cs typeface="Verdana"/>
              </a:rPr>
              <a:t> </a:t>
            </a:r>
            <a:r>
              <a:rPr sz="1600" b="1" u="heavy" spc="-10" dirty="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Verdana"/>
                <a:cs typeface="Verdana"/>
              </a:rPr>
              <a:t>confirmed,</a:t>
            </a:r>
            <a:r>
              <a:rPr sz="1600" b="1" u="heavy" spc="55" dirty="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Verdana"/>
                <a:cs typeface="Verdana"/>
              </a:rPr>
              <a:t> </a:t>
            </a:r>
            <a:r>
              <a:rPr sz="1600" b="1" u="heavy" spc="-10" dirty="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Verdana"/>
                <a:cs typeface="Verdana"/>
              </a:rPr>
              <a:t>deaths,</a:t>
            </a:r>
            <a:r>
              <a:rPr sz="1600" b="1" u="heavy" spc="25" dirty="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Verdana"/>
                <a:cs typeface="Verdana"/>
              </a:rPr>
              <a:t> </a:t>
            </a:r>
            <a:r>
              <a:rPr sz="1600" b="1" u="heavy" spc="-10" dirty="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Verdana"/>
                <a:cs typeface="Verdana"/>
              </a:rPr>
              <a:t>recovered</a:t>
            </a:r>
            <a:r>
              <a:rPr sz="1600" b="1" u="heavy" spc="55" dirty="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Verdana"/>
                <a:cs typeface="Verdana"/>
              </a:rPr>
              <a:t> </a:t>
            </a:r>
            <a:r>
              <a:rPr sz="1600" b="1" u="heavy" spc="-10" dirty="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Verdana"/>
                <a:cs typeface="Verdana"/>
              </a:rPr>
              <a:t>each</a:t>
            </a:r>
            <a:r>
              <a:rPr sz="1600" b="1" u="heavy" spc="25" dirty="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Verdana"/>
                <a:cs typeface="Verdana"/>
              </a:rPr>
              <a:t> </a:t>
            </a:r>
            <a:r>
              <a:rPr sz="1600" b="1" u="heavy" spc="-10" dirty="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Verdana"/>
                <a:cs typeface="Verdana"/>
              </a:rPr>
              <a:t>month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11911" y="4348988"/>
            <a:ext cx="5826760" cy="2219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9085" marR="5080" indent="-287020">
              <a:lnSpc>
                <a:spcPct val="100000"/>
              </a:lnSpc>
              <a:spcBef>
                <a:spcPts val="95"/>
              </a:spcBef>
              <a:buFont typeface="Wingdings"/>
              <a:buChar char=""/>
              <a:tabLst>
                <a:tab pos="299720" algn="l"/>
              </a:tabLst>
            </a:pPr>
            <a:r>
              <a:rPr sz="1600" spc="-10" dirty="0">
                <a:solidFill>
                  <a:srgbClr val="001F5F"/>
                </a:solidFill>
                <a:latin typeface="Verdana"/>
                <a:cs typeface="Verdana"/>
              </a:rPr>
              <a:t>The</a:t>
            </a:r>
            <a:r>
              <a:rPr sz="1600" dirty="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sz="1600" spc="-5" dirty="0">
                <a:solidFill>
                  <a:srgbClr val="001F5F"/>
                </a:solidFill>
                <a:latin typeface="Verdana"/>
                <a:cs typeface="Verdana"/>
              </a:rPr>
              <a:t>total</a:t>
            </a:r>
            <a:r>
              <a:rPr sz="1600" spc="5" dirty="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sz="1600" spc="-10" dirty="0">
                <a:solidFill>
                  <a:srgbClr val="001F5F"/>
                </a:solidFill>
                <a:latin typeface="Verdana"/>
                <a:cs typeface="Verdana"/>
              </a:rPr>
              <a:t>number</a:t>
            </a:r>
            <a:r>
              <a:rPr sz="1600" spc="20" dirty="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sz="1600" spc="-5" dirty="0">
                <a:solidFill>
                  <a:srgbClr val="001F5F"/>
                </a:solidFill>
                <a:latin typeface="Verdana"/>
                <a:cs typeface="Verdana"/>
              </a:rPr>
              <a:t>of</a:t>
            </a:r>
            <a:r>
              <a:rPr sz="1600" dirty="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sz="1600" spc="-5" dirty="0">
                <a:solidFill>
                  <a:srgbClr val="001F5F"/>
                </a:solidFill>
                <a:latin typeface="Verdana"/>
                <a:cs typeface="Verdana"/>
              </a:rPr>
              <a:t>confirmed</a:t>
            </a:r>
            <a:r>
              <a:rPr sz="1600" spc="50" dirty="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sz="1600" spc="-5" dirty="0">
                <a:solidFill>
                  <a:srgbClr val="001F5F"/>
                </a:solidFill>
                <a:latin typeface="Verdana"/>
                <a:cs typeface="Verdana"/>
              </a:rPr>
              <a:t>cases</a:t>
            </a:r>
            <a:r>
              <a:rPr sz="1600" spc="30" dirty="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sz="1600" spc="-5" dirty="0">
                <a:solidFill>
                  <a:srgbClr val="001F5F"/>
                </a:solidFill>
                <a:latin typeface="Verdana"/>
                <a:cs typeface="Verdana"/>
              </a:rPr>
              <a:t>reached</a:t>
            </a:r>
            <a:r>
              <a:rPr sz="1600" spc="20" dirty="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sz="1600" spc="-10" dirty="0">
                <a:solidFill>
                  <a:srgbClr val="001F5F"/>
                </a:solidFill>
                <a:latin typeface="Verdana"/>
                <a:cs typeface="Verdana"/>
              </a:rPr>
              <a:t>its</a:t>
            </a:r>
            <a:r>
              <a:rPr sz="1600" spc="5" dirty="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sz="1600" spc="-10" dirty="0">
                <a:solidFill>
                  <a:srgbClr val="001F5F"/>
                </a:solidFill>
                <a:latin typeface="Verdana"/>
                <a:cs typeface="Verdana"/>
              </a:rPr>
              <a:t>peak </a:t>
            </a:r>
            <a:r>
              <a:rPr sz="1600" spc="-545" dirty="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sz="1600" spc="-10" dirty="0">
                <a:solidFill>
                  <a:srgbClr val="001F5F"/>
                </a:solidFill>
                <a:latin typeface="Verdana"/>
                <a:cs typeface="Verdana"/>
              </a:rPr>
              <a:t>in</a:t>
            </a:r>
            <a:r>
              <a:rPr sz="1600" spc="-5" dirty="0">
                <a:solidFill>
                  <a:srgbClr val="001F5F"/>
                </a:solidFill>
                <a:latin typeface="Verdana"/>
                <a:cs typeface="Verdana"/>
              </a:rPr>
              <a:t> April</a:t>
            </a:r>
            <a:r>
              <a:rPr sz="1600" spc="25" dirty="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sz="1600" spc="-5" dirty="0">
                <a:solidFill>
                  <a:srgbClr val="001F5F"/>
                </a:solidFill>
                <a:latin typeface="Verdana"/>
                <a:cs typeface="Verdana"/>
              </a:rPr>
              <a:t>2021,</a:t>
            </a:r>
            <a:r>
              <a:rPr sz="1600" spc="-30" dirty="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sz="1600" spc="-10" dirty="0">
                <a:solidFill>
                  <a:srgbClr val="001F5F"/>
                </a:solidFill>
                <a:latin typeface="Verdana"/>
                <a:cs typeface="Verdana"/>
              </a:rPr>
              <a:t>with</a:t>
            </a:r>
            <a:r>
              <a:rPr sz="1600" spc="5" dirty="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sz="1600" spc="-5" dirty="0">
                <a:solidFill>
                  <a:srgbClr val="001F5F"/>
                </a:solidFill>
                <a:latin typeface="Verdana"/>
                <a:cs typeface="Verdana"/>
              </a:rPr>
              <a:t>a</a:t>
            </a:r>
            <a:r>
              <a:rPr sz="1600" dirty="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sz="1600" spc="-10" dirty="0">
                <a:solidFill>
                  <a:srgbClr val="001F5F"/>
                </a:solidFill>
                <a:latin typeface="Verdana"/>
                <a:cs typeface="Verdana"/>
              </a:rPr>
              <a:t>total</a:t>
            </a:r>
            <a:r>
              <a:rPr sz="1600" spc="10" dirty="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sz="1600" spc="-5" dirty="0">
                <a:solidFill>
                  <a:srgbClr val="001F5F"/>
                </a:solidFill>
                <a:latin typeface="Verdana"/>
                <a:cs typeface="Verdana"/>
              </a:rPr>
              <a:t>count</a:t>
            </a:r>
            <a:r>
              <a:rPr sz="1600" spc="15" dirty="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sz="1600" spc="-5" dirty="0">
                <a:solidFill>
                  <a:srgbClr val="001F5F"/>
                </a:solidFill>
                <a:latin typeface="Verdana"/>
                <a:cs typeface="Verdana"/>
              </a:rPr>
              <a:t>of</a:t>
            </a:r>
            <a:r>
              <a:rPr sz="1600" dirty="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sz="1600" spc="-5" dirty="0">
                <a:solidFill>
                  <a:srgbClr val="001F5F"/>
                </a:solidFill>
                <a:latin typeface="Verdana"/>
                <a:cs typeface="Verdana"/>
              </a:rPr>
              <a:t>21,711,021.</a:t>
            </a:r>
            <a:endParaRPr sz="16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001F5F"/>
              </a:buClr>
              <a:buFont typeface="Wingdings"/>
              <a:buChar char=""/>
            </a:pPr>
            <a:endParaRPr sz="1550">
              <a:latin typeface="Verdana"/>
              <a:cs typeface="Verdana"/>
            </a:endParaRPr>
          </a:p>
          <a:p>
            <a:pPr marL="299085" marR="693420" indent="-287020">
              <a:lnSpc>
                <a:spcPct val="100000"/>
              </a:lnSpc>
              <a:spcBef>
                <a:spcPts val="5"/>
              </a:spcBef>
              <a:buClr>
                <a:srgbClr val="001F5F"/>
              </a:buClr>
              <a:buFont typeface="Wingdings"/>
              <a:buChar char=""/>
              <a:tabLst>
                <a:tab pos="370205" algn="l"/>
                <a:tab pos="370840" algn="l"/>
              </a:tabLst>
            </a:pPr>
            <a:r>
              <a:rPr dirty="0"/>
              <a:t>	</a:t>
            </a:r>
            <a:r>
              <a:rPr sz="1600" dirty="0">
                <a:solidFill>
                  <a:srgbClr val="001F5F"/>
                </a:solidFill>
                <a:latin typeface="Verdana"/>
                <a:cs typeface="Verdana"/>
              </a:rPr>
              <a:t>In</a:t>
            </a:r>
            <a:r>
              <a:rPr sz="1600" spc="-15" dirty="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sz="1600" spc="-10" dirty="0">
                <a:solidFill>
                  <a:srgbClr val="001F5F"/>
                </a:solidFill>
                <a:latin typeface="Verdana"/>
                <a:cs typeface="Verdana"/>
              </a:rPr>
              <a:t>contrast,</a:t>
            </a:r>
            <a:r>
              <a:rPr sz="1600" spc="40" dirty="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sz="1600" spc="-5" dirty="0">
                <a:solidFill>
                  <a:srgbClr val="001F5F"/>
                </a:solidFill>
                <a:latin typeface="Verdana"/>
                <a:cs typeface="Verdana"/>
              </a:rPr>
              <a:t>the</a:t>
            </a:r>
            <a:r>
              <a:rPr sz="1600" spc="-10" dirty="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sz="1600" spc="-5" dirty="0">
                <a:solidFill>
                  <a:srgbClr val="001F5F"/>
                </a:solidFill>
                <a:latin typeface="Verdana"/>
                <a:cs typeface="Verdana"/>
              </a:rPr>
              <a:t>highest</a:t>
            </a:r>
            <a:r>
              <a:rPr sz="1600" spc="25" dirty="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sz="1600" spc="-10" dirty="0">
                <a:solidFill>
                  <a:srgbClr val="001F5F"/>
                </a:solidFill>
                <a:latin typeface="Verdana"/>
                <a:cs typeface="Verdana"/>
              </a:rPr>
              <a:t>number</a:t>
            </a:r>
            <a:r>
              <a:rPr sz="1600" spc="20" dirty="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sz="1600" spc="-5" dirty="0">
                <a:solidFill>
                  <a:srgbClr val="001F5F"/>
                </a:solidFill>
                <a:latin typeface="Verdana"/>
                <a:cs typeface="Verdana"/>
              </a:rPr>
              <a:t>of</a:t>
            </a:r>
            <a:r>
              <a:rPr sz="1600" dirty="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sz="1600" spc="-10" dirty="0">
                <a:solidFill>
                  <a:srgbClr val="001F5F"/>
                </a:solidFill>
                <a:latin typeface="Verdana"/>
                <a:cs typeface="Verdana"/>
              </a:rPr>
              <a:t>deaths</a:t>
            </a:r>
            <a:r>
              <a:rPr sz="1600" spc="20" dirty="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sz="1600" spc="-10" dirty="0">
                <a:solidFill>
                  <a:srgbClr val="001F5F"/>
                </a:solidFill>
                <a:latin typeface="Verdana"/>
                <a:cs typeface="Verdana"/>
              </a:rPr>
              <a:t>was </a:t>
            </a:r>
            <a:r>
              <a:rPr sz="1600" spc="-550" dirty="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sz="1600" spc="-5" dirty="0">
                <a:solidFill>
                  <a:srgbClr val="001F5F"/>
                </a:solidFill>
                <a:latin typeface="Verdana"/>
                <a:cs typeface="Verdana"/>
              </a:rPr>
              <a:t>recorded</a:t>
            </a:r>
            <a:r>
              <a:rPr sz="1600" spc="20" dirty="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sz="1600" spc="-10" dirty="0">
                <a:solidFill>
                  <a:srgbClr val="001F5F"/>
                </a:solidFill>
                <a:latin typeface="Verdana"/>
                <a:cs typeface="Verdana"/>
              </a:rPr>
              <a:t>in</a:t>
            </a:r>
            <a:r>
              <a:rPr sz="1600" spc="-5" dirty="0">
                <a:solidFill>
                  <a:srgbClr val="001F5F"/>
                </a:solidFill>
                <a:latin typeface="Verdana"/>
                <a:cs typeface="Verdana"/>
              </a:rPr>
              <a:t> January</a:t>
            </a:r>
            <a:r>
              <a:rPr sz="1600" spc="20" dirty="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sz="1600" spc="-5" dirty="0">
                <a:solidFill>
                  <a:srgbClr val="001F5F"/>
                </a:solidFill>
                <a:latin typeface="Verdana"/>
                <a:cs typeface="Verdana"/>
              </a:rPr>
              <a:t>2021,</a:t>
            </a:r>
            <a:r>
              <a:rPr sz="1600" spc="-30" dirty="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sz="1600" spc="-5" dirty="0">
                <a:solidFill>
                  <a:srgbClr val="001F5F"/>
                </a:solidFill>
                <a:latin typeface="Verdana"/>
                <a:cs typeface="Verdana"/>
              </a:rPr>
              <a:t>totaling</a:t>
            </a:r>
            <a:r>
              <a:rPr sz="1600" spc="35" dirty="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sz="1600" spc="-5" dirty="0">
                <a:solidFill>
                  <a:srgbClr val="001F5F"/>
                </a:solidFill>
                <a:latin typeface="Verdana"/>
                <a:cs typeface="Verdana"/>
              </a:rPr>
              <a:t>401,893.</a:t>
            </a:r>
            <a:endParaRPr sz="16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001F5F"/>
              </a:buClr>
              <a:buFont typeface="Wingdings"/>
              <a:buChar char=""/>
            </a:pPr>
            <a:endParaRPr sz="1550">
              <a:latin typeface="Verdana"/>
              <a:cs typeface="Verdana"/>
            </a:endParaRPr>
          </a:p>
          <a:p>
            <a:pPr marL="299085" marR="464184" indent="-287020">
              <a:lnSpc>
                <a:spcPct val="100000"/>
              </a:lnSpc>
              <a:buFont typeface="Wingdings"/>
              <a:buChar char=""/>
              <a:tabLst>
                <a:tab pos="299720" algn="l"/>
              </a:tabLst>
            </a:pPr>
            <a:r>
              <a:rPr sz="1600" spc="-5" dirty="0">
                <a:solidFill>
                  <a:srgbClr val="001F5F"/>
                </a:solidFill>
                <a:latin typeface="Verdana"/>
                <a:cs typeface="Verdana"/>
              </a:rPr>
              <a:t>Furthermore,</a:t>
            </a:r>
            <a:r>
              <a:rPr sz="1600" spc="25" dirty="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sz="1600" spc="-5" dirty="0">
                <a:solidFill>
                  <a:srgbClr val="001F5F"/>
                </a:solidFill>
                <a:latin typeface="Verdana"/>
                <a:cs typeface="Verdana"/>
              </a:rPr>
              <a:t>the maximum</a:t>
            </a:r>
            <a:r>
              <a:rPr sz="1600" spc="45" dirty="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sz="1600" spc="-10" dirty="0">
                <a:solidFill>
                  <a:srgbClr val="001F5F"/>
                </a:solidFill>
                <a:latin typeface="Verdana"/>
                <a:cs typeface="Verdana"/>
              </a:rPr>
              <a:t>number</a:t>
            </a:r>
            <a:r>
              <a:rPr sz="1600" spc="10" dirty="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sz="1600" spc="-5" dirty="0">
                <a:solidFill>
                  <a:srgbClr val="001F5F"/>
                </a:solidFill>
                <a:latin typeface="Verdana"/>
                <a:cs typeface="Verdana"/>
              </a:rPr>
              <a:t>of</a:t>
            </a:r>
            <a:r>
              <a:rPr sz="1600" spc="-10" dirty="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sz="1600" spc="-5" dirty="0">
                <a:solidFill>
                  <a:srgbClr val="001F5F"/>
                </a:solidFill>
                <a:latin typeface="Verdana"/>
                <a:cs typeface="Verdana"/>
              </a:rPr>
              <a:t>recovered </a:t>
            </a:r>
            <a:r>
              <a:rPr sz="1600" spc="-545" dirty="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sz="1600" spc="-5" dirty="0">
                <a:solidFill>
                  <a:srgbClr val="001F5F"/>
                </a:solidFill>
                <a:latin typeface="Verdana"/>
                <a:cs typeface="Verdana"/>
              </a:rPr>
              <a:t>cases</a:t>
            </a:r>
            <a:r>
              <a:rPr sz="1600" spc="30" dirty="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sz="1600" spc="-10" dirty="0">
                <a:solidFill>
                  <a:srgbClr val="001F5F"/>
                </a:solidFill>
                <a:latin typeface="Verdana"/>
                <a:cs typeface="Verdana"/>
              </a:rPr>
              <a:t>was</a:t>
            </a:r>
            <a:r>
              <a:rPr sz="1600" spc="10" dirty="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sz="1600" spc="-5" dirty="0">
                <a:solidFill>
                  <a:srgbClr val="001F5F"/>
                </a:solidFill>
                <a:latin typeface="Verdana"/>
                <a:cs typeface="Verdana"/>
              </a:rPr>
              <a:t>reported</a:t>
            </a:r>
            <a:r>
              <a:rPr sz="1600" spc="10" dirty="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sz="1600" spc="-10" dirty="0">
                <a:solidFill>
                  <a:srgbClr val="001F5F"/>
                </a:solidFill>
                <a:latin typeface="Verdana"/>
                <a:cs typeface="Verdana"/>
              </a:rPr>
              <a:t>in</a:t>
            </a:r>
            <a:r>
              <a:rPr sz="1600" spc="-5" dirty="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sz="1600" spc="-10" dirty="0">
                <a:solidFill>
                  <a:srgbClr val="001F5F"/>
                </a:solidFill>
                <a:latin typeface="Verdana"/>
                <a:cs typeface="Verdana"/>
              </a:rPr>
              <a:t>May</a:t>
            </a:r>
            <a:r>
              <a:rPr sz="1600" spc="15" dirty="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sz="1600" spc="-5" dirty="0">
                <a:solidFill>
                  <a:srgbClr val="001F5F"/>
                </a:solidFill>
                <a:latin typeface="Verdana"/>
                <a:cs typeface="Verdana"/>
              </a:rPr>
              <a:t>2021,</a:t>
            </a:r>
            <a:r>
              <a:rPr sz="1600" spc="-30" dirty="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sz="1600" spc="-10" dirty="0">
                <a:solidFill>
                  <a:srgbClr val="001F5F"/>
                </a:solidFill>
                <a:latin typeface="Verdana"/>
                <a:cs typeface="Verdana"/>
              </a:rPr>
              <a:t>amounting</a:t>
            </a:r>
            <a:r>
              <a:rPr sz="1600" spc="35" dirty="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sz="1600" spc="-5" dirty="0">
                <a:solidFill>
                  <a:srgbClr val="001F5F"/>
                </a:solidFill>
                <a:latin typeface="Verdana"/>
                <a:cs typeface="Verdana"/>
              </a:rPr>
              <a:t>to </a:t>
            </a:r>
            <a:r>
              <a:rPr sz="1600" dirty="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sz="1600" spc="-5" dirty="0">
                <a:solidFill>
                  <a:srgbClr val="001F5F"/>
                </a:solidFill>
                <a:latin typeface="Verdana"/>
                <a:cs typeface="Verdana"/>
              </a:rPr>
              <a:t>19,131,842.</a:t>
            </a:r>
            <a:endParaRPr sz="1600">
              <a:latin typeface="Verdana"/>
              <a:cs typeface="Verdana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6309359" y="882373"/>
            <a:ext cx="5828030" cy="5920740"/>
            <a:chOff x="6309359" y="882373"/>
            <a:chExt cx="5828030" cy="5920740"/>
          </a:xfrm>
        </p:grpSpPr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309359" y="882373"/>
              <a:ext cx="5827776" cy="592074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01383" y="1074420"/>
              <a:ext cx="5457444" cy="5550408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8982455" y="4969763"/>
              <a:ext cx="2851785" cy="1217930"/>
            </a:xfrm>
            <a:custGeom>
              <a:avLst/>
              <a:gdLst/>
              <a:ahLst/>
              <a:cxnLst/>
              <a:rect l="l" t="t" r="r" b="b"/>
              <a:pathLst>
                <a:path w="2851784" h="1217929">
                  <a:moveTo>
                    <a:pt x="0" y="826770"/>
                  </a:moveTo>
                  <a:lnTo>
                    <a:pt x="20592" y="785586"/>
                  </a:lnTo>
                  <a:lnTo>
                    <a:pt x="77931" y="749817"/>
                  </a:lnTo>
                  <a:lnTo>
                    <a:pt x="118300" y="734634"/>
                  </a:lnTo>
                  <a:lnTo>
                    <a:pt x="165360" y="721610"/>
                  </a:lnTo>
                  <a:lnTo>
                    <a:pt x="218277" y="711013"/>
                  </a:lnTo>
                  <a:lnTo>
                    <a:pt x="276221" y="703111"/>
                  </a:lnTo>
                  <a:lnTo>
                    <a:pt x="338360" y="698173"/>
                  </a:lnTo>
                  <a:lnTo>
                    <a:pt x="403860" y="696468"/>
                  </a:lnTo>
                  <a:lnTo>
                    <a:pt x="469359" y="698173"/>
                  </a:lnTo>
                  <a:lnTo>
                    <a:pt x="531498" y="703111"/>
                  </a:lnTo>
                  <a:lnTo>
                    <a:pt x="589442" y="711013"/>
                  </a:lnTo>
                  <a:lnTo>
                    <a:pt x="642359" y="721610"/>
                  </a:lnTo>
                  <a:lnTo>
                    <a:pt x="689419" y="734634"/>
                  </a:lnTo>
                  <a:lnTo>
                    <a:pt x="729788" y="749817"/>
                  </a:lnTo>
                  <a:lnTo>
                    <a:pt x="787127" y="785586"/>
                  </a:lnTo>
                  <a:lnTo>
                    <a:pt x="807720" y="826770"/>
                  </a:lnTo>
                  <a:lnTo>
                    <a:pt x="802433" y="847904"/>
                  </a:lnTo>
                  <a:lnTo>
                    <a:pt x="762635" y="886648"/>
                  </a:lnTo>
                  <a:lnTo>
                    <a:pt x="689419" y="918905"/>
                  </a:lnTo>
                  <a:lnTo>
                    <a:pt x="642359" y="931929"/>
                  </a:lnTo>
                  <a:lnTo>
                    <a:pt x="589442" y="942526"/>
                  </a:lnTo>
                  <a:lnTo>
                    <a:pt x="531498" y="950428"/>
                  </a:lnTo>
                  <a:lnTo>
                    <a:pt x="469359" y="955366"/>
                  </a:lnTo>
                  <a:lnTo>
                    <a:pt x="403860" y="957072"/>
                  </a:lnTo>
                  <a:lnTo>
                    <a:pt x="338360" y="955366"/>
                  </a:lnTo>
                  <a:lnTo>
                    <a:pt x="276221" y="950428"/>
                  </a:lnTo>
                  <a:lnTo>
                    <a:pt x="218277" y="942526"/>
                  </a:lnTo>
                  <a:lnTo>
                    <a:pt x="165360" y="931929"/>
                  </a:lnTo>
                  <a:lnTo>
                    <a:pt x="118300" y="918905"/>
                  </a:lnTo>
                  <a:lnTo>
                    <a:pt x="77931" y="903722"/>
                  </a:lnTo>
                  <a:lnTo>
                    <a:pt x="20592" y="867953"/>
                  </a:lnTo>
                  <a:lnTo>
                    <a:pt x="0" y="826770"/>
                  </a:lnTo>
                  <a:close/>
                </a:path>
                <a:path w="2851784" h="1217929">
                  <a:moveTo>
                    <a:pt x="995172" y="130302"/>
                  </a:moveTo>
                  <a:lnTo>
                    <a:pt x="1015721" y="89099"/>
                  </a:lnTo>
                  <a:lnTo>
                    <a:pt x="1072944" y="53327"/>
                  </a:lnTo>
                  <a:lnTo>
                    <a:pt x="1113234" y="38147"/>
                  </a:lnTo>
                  <a:lnTo>
                    <a:pt x="1160202" y="25127"/>
                  </a:lnTo>
                  <a:lnTo>
                    <a:pt x="1213020" y="14535"/>
                  </a:lnTo>
                  <a:lnTo>
                    <a:pt x="1270857" y="6638"/>
                  </a:lnTo>
                  <a:lnTo>
                    <a:pt x="1332883" y="1704"/>
                  </a:lnTo>
                  <a:lnTo>
                    <a:pt x="1398270" y="0"/>
                  </a:lnTo>
                  <a:lnTo>
                    <a:pt x="1463656" y="1704"/>
                  </a:lnTo>
                  <a:lnTo>
                    <a:pt x="1525682" y="6638"/>
                  </a:lnTo>
                  <a:lnTo>
                    <a:pt x="1583519" y="14535"/>
                  </a:lnTo>
                  <a:lnTo>
                    <a:pt x="1636337" y="25127"/>
                  </a:lnTo>
                  <a:lnTo>
                    <a:pt x="1683305" y="38147"/>
                  </a:lnTo>
                  <a:lnTo>
                    <a:pt x="1723595" y="53327"/>
                  </a:lnTo>
                  <a:lnTo>
                    <a:pt x="1780818" y="89099"/>
                  </a:lnTo>
                  <a:lnTo>
                    <a:pt x="1801368" y="130302"/>
                  </a:lnTo>
                  <a:lnTo>
                    <a:pt x="1796092" y="151448"/>
                  </a:lnTo>
                  <a:lnTo>
                    <a:pt x="1756376" y="190203"/>
                  </a:lnTo>
                  <a:lnTo>
                    <a:pt x="1683305" y="222456"/>
                  </a:lnTo>
                  <a:lnTo>
                    <a:pt x="1636337" y="235476"/>
                  </a:lnTo>
                  <a:lnTo>
                    <a:pt x="1583519" y="246068"/>
                  </a:lnTo>
                  <a:lnTo>
                    <a:pt x="1525682" y="253965"/>
                  </a:lnTo>
                  <a:lnTo>
                    <a:pt x="1463656" y="258899"/>
                  </a:lnTo>
                  <a:lnTo>
                    <a:pt x="1398270" y="260604"/>
                  </a:lnTo>
                  <a:lnTo>
                    <a:pt x="1332883" y="258899"/>
                  </a:lnTo>
                  <a:lnTo>
                    <a:pt x="1270857" y="253965"/>
                  </a:lnTo>
                  <a:lnTo>
                    <a:pt x="1213020" y="246068"/>
                  </a:lnTo>
                  <a:lnTo>
                    <a:pt x="1160202" y="235476"/>
                  </a:lnTo>
                  <a:lnTo>
                    <a:pt x="1113234" y="222456"/>
                  </a:lnTo>
                  <a:lnTo>
                    <a:pt x="1072944" y="207276"/>
                  </a:lnTo>
                  <a:lnTo>
                    <a:pt x="1015721" y="171504"/>
                  </a:lnTo>
                  <a:lnTo>
                    <a:pt x="995172" y="130302"/>
                  </a:lnTo>
                  <a:close/>
                </a:path>
                <a:path w="2851784" h="1217929">
                  <a:moveTo>
                    <a:pt x="2043684" y="1087374"/>
                  </a:moveTo>
                  <a:lnTo>
                    <a:pt x="2064276" y="1046190"/>
                  </a:lnTo>
                  <a:lnTo>
                    <a:pt x="2121615" y="1010421"/>
                  </a:lnTo>
                  <a:lnTo>
                    <a:pt x="2161984" y="995238"/>
                  </a:lnTo>
                  <a:lnTo>
                    <a:pt x="2209044" y="982214"/>
                  </a:lnTo>
                  <a:lnTo>
                    <a:pt x="2261961" y="971617"/>
                  </a:lnTo>
                  <a:lnTo>
                    <a:pt x="2319905" y="963715"/>
                  </a:lnTo>
                  <a:lnTo>
                    <a:pt x="2382044" y="958777"/>
                  </a:lnTo>
                  <a:lnTo>
                    <a:pt x="2447544" y="957072"/>
                  </a:lnTo>
                  <a:lnTo>
                    <a:pt x="2513043" y="958777"/>
                  </a:lnTo>
                  <a:lnTo>
                    <a:pt x="2575182" y="963715"/>
                  </a:lnTo>
                  <a:lnTo>
                    <a:pt x="2633126" y="971617"/>
                  </a:lnTo>
                  <a:lnTo>
                    <a:pt x="2686043" y="982214"/>
                  </a:lnTo>
                  <a:lnTo>
                    <a:pt x="2733103" y="995238"/>
                  </a:lnTo>
                  <a:lnTo>
                    <a:pt x="2773472" y="1010421"/>
                  </a:lnTo>
                  <a:lnTo>
                    <a:pt x="2830811" y="1046190"/>
                  </a:lnTo>
                  <a:lnTo>
                    <a:pt x="2851404" y="1087374"/>
                  </a:lnTo>
                  <a:lnTo>
                    <a:pt x="2846117" y="1108508"/>
                  </a:lnTo>
                  <a:lnTo>
                    <a:pt x="2806319" y="1147252"/>
                  </a:lnTo>
                  <a:lnTo>
                    <a:pt x="2733103" y="1179509"/>
                  </a:lnTo>
                  <a:lnTo>
                    <a:pt x="2686043" y="1192533"/>
                  </a:lnTo>
                  <a:lnTo>
                    <a:pt x="2633126" y="1203130"/>
                  </a:lnTo>
                  <a:lnTo>
                    <a:pt x="2575182" y="1211032"/>
                  </a:lnTo>
                  <a:lnTo>
                    <a:pt x="2513043" y="1215970"/>
                  </a:lnTo>
                  <a:lnTo>
                    <a:pt x="2447544" y="1217676"/>
                  </a:lnTo>
                  <a:lnTo>
                    <a:pt x="2382044" y="1215970"/>
                  </a:lnTo>
                  <a:lnTo>
                    <a:pt x="2319905" y="1211032"/>
                  </a:lnTo>
                  <a:lnTo>
                    <a:pt x="2261961" y="1203130"/>
                  </a:lnTo>
                  <a:lnTo>
                    <a:pt x="2209044" y="1192533"/>
                  </a:lnTo>
                  <a:lnTo>
                    <a:pt x="2161984" y="1179509"/>
                  </a:lnTo>
                  <a:lnTo>
                    <a:pt x="2121615" y="1164326"/>
                  </a:lnTo>
                  <a:lnTo>
                    <a:pt x="2064276" y="1128557"/>
                  </a:lnTo>
                  <a:lnTo>
                    <a:pt x="2043684" y="1087374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8B9E6852-ABE7-2950-7CD2-A3589EDD7B8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790" y="794448"/>
            <a:ext cx="6096225" cy="3429127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11911" y="340233"/>
            <a:ext cx="9665335" cy="7569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95"/>
              </a:spcBef>
              <a:buFont typeface="Wingdings"/>
              <a:buChar char=""/>
              <a:tabLst>
                <a:tab pos="299085" algn="l"/>
                <a:tab pos="299720" algn="l"/>
              </a:tabLst>
            </a:pPr>
            <a:r>
              <a:rPr sz="1600" b="1" dirty="0">
                <a:solidFill>
                  <a:srgbClr val="001F5F"/>
                </a:solidFill>
                <a:latin typeface="Verdana"/>
                <a:cs typeface="Verdana"/>
              </a:rPr>
              <a:t>11.</a:t>
            </a:r>
            <a:r>
              <a:rPr sz="1600" b="1" spc="-5" dirty="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sz="1600" b="1" u="heavy" spc="-5" dirty="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Verdana"/>
                <a:cs typeface="Verdana"/>
              </a:rPr>
              <a:t>Check</a:t>
            </a:r>
            <a:r>
              <a:rPr sz="1600" b="1" u="heavy" spc="25" dirty="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Verdana"/>
                <a:cs typeface="Verdana"/>
              </a:rPr>
              <a:t> </a:t>
            </a:r>
            <a:r>
              <a:rPr sz="1600" b="1" u="heavy" spc="-5" dirty="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Verdana"/>
                <a:cs typeface="Verdana"/>
              </a:rPr>
              <a:t>how</a:t>
            </a:r>
            <a:r>
              <a:rPr sz="1600" b="1" u="heavy" spc="15" dirty="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Verdana"/>
                <a:cs typeface="Verdana"/>
              </a:rPr>
              <a:t> </a:t>
            </a:r>
            <a:r>
              <a:rPr sz="1600" b="1" u="heavy" spc="-10" dirty="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Verdana"/>
                <a:cs typeface="Verdana"/>
              </a:rPr>
              <a:t>coronavirus</a:t>
            </a:r>
            <a:r>
              <a:rPr sz="1600" b="1" u="heavy" spc="65" dirty="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Verdana"/>
                <a:cs typeface="Verdana"/>
              </a:rPr>
              <a:t> </a:t>
            </a:r>
            <a:r>
              <a:rPr sz="1600" b="1" u="heavy" spc="-10" dirty="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Verdana"/>
                <a:cs typeface="Verdana"/>
              </a:rPr>
              <a:t>spread</a:t>
            </a:r>
            <a:r>
              <a:rPr sz="1600" b="1" u="heavy" spc="45" dirty="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Verdana"/>
                <a:cs typeface="Verdana"/>
              </a:rPr>
              <a:t> </a:t>
            </a:r>
            <a:r>
              <a:rPr sz="1600" b="1" u="heavy" spc="-5" dirty="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Verdana"/>
                <a:cs typeface="Verdana"/>
              </a:rPr>
              <a:t>out</a:t>
            </a:r>
            <a:r>
              <a:rPr sz="1600" b="1" u="heavy" spc="10" dirty="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Verdana"/>
                <a:cs typeface="Verdana"/>
              </a:rPr>
              <a:t> </a:t>
            </a:r>
            <a:r>
              <a:rPr sz="1600" b="1" u="heavy" spc="-5" dirty="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Verdana"/>
                <a:cs typeface="Verdana"/>
              </a:rPr>
              <a:t>with</a:t>
            </a:r>
            <a:r>
              <a:rPr sz="1600" b="1" u="heavy" spc="20" dirty="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Verdana"/>
                <a:cs typeface="Verdana"/>
              </a:rPr>
              <a:t> </a:t>
            </a:r>
            <a:r>
              <a:rPr sz="1600" b="1" u="heavy" spc="-10" dirty="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Verdana"/>
                <a:cs typeface="Verdana"/>
              </a:rPr>
              <a:t>respect</a:t>
            </a:r>
            <a:r>
              <a:rPr sz="1600" b="1" u="heavy" spc="30" dirty="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Verdana"/>
                <a:cs typeface="Verdana"/>
              </a:rPr>
              <a:t> </a:t>
            </a:r>
            <a:r>
              <a:rPr sz="1600" b="1" u="heavy" spc="-5" dirty="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Verdana"/>
                <a:cs typeface="Verdana"/>
              </a:rPr>
              <a:t>to</a:t>
            </a:r>
            <a:r>
              <a:rPr sz="1600" b="1" u="heavy" spc="5" dirty="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Verdana"/>
                <a:cs typeface="Verdana"/>
              </a:rPr>
              <a:t> </a:t>
            </a:r>
            <a:r>
              <a:rPr sz="1600" b="1" u="heavy" spc="-10" dirty="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Verdana"/>
                <a:cs typeface="Verdana"/>
              </a:rPr>
              <a:t>confirmed</a:t>
            </a:r>
            <a:r>
              <a:rPr sz="1600" b="1" u="heavy" spc="35" dirty="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Verdana"/>
                <a:cs typeface="Verdana"/>
              </a:rPr>
              <a:t> </a:t>
            </a:r>
            <a:r>
              <a:rPr sz="1600" b="1" u="heavy" spc="-10" dirty="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Verdana"/>
                <a:cs typeface="Verdana"/>
              </a:rPr>
              <a:t>cases</a:t>
            </a:r>
            <a:r>
              <a:rPr sz="1600" b="1" u="heavy" spc="20" dirty="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Verdana"/>
                <a:cs typeface="Verdana"/>
              </a:rPr>
              <a:t> </a:t>
            </a:r>
            <a:r>
              <a:rPr sz="1600" b="1" u="heavy" spc="-10" dirty="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Verdana"/>
                <a:cs typeface="Verdana"/>
              </a:rPr>
              <a:t>per</a:t>
            </a:r>
            <a:r>
              <a:rPr sz="1600" b="1" u="heavy" spc="25" dirty="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Verdana"/>
                <a:cs typeface="Verdana"/>
              </a:rPr>
              <a:t> </a:t>
            </a:r>
            <a:r>
              <a:rPr sz="1600" b="1" u="heavy" spc="-10" dirty="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Verdana"/>
                <a:cs typeface="Verdana"/>
              </a:rPr>
              <a:t>month</a:t>
            </a:r>
            <a:endParaRPr sz="16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550">
              <a:latin typeface="Verdana"/>
              <a:cs typeface="Verdana"/>
            </a:endParaRPr>
          </a:p>
          <a:p>
            <a:pPr marL="469900">
              <a:lnSpc>
                <a:spcPct val="100000"/>
              </a:lnSpc>
            </a:pPr>
            <a:r>
              <a:rPr sz="1600" b="1" spc="-5" dirty="0">
                <a:solidFill>
                  <a:srgbClr val="001F5F"/>
                </a:solidFill>
                <a:latin typeface="Verdana"/>
                <a:cs typeface="Verdana"/>
              </a:rPr>
              <a:t>(Eg:</a:t>
            </a:r>
            <a:r>
              <a:rPr sz="1600" b="1" spc="15" dirty="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sz="1600" b="1" spc="-5" dirty="0">
                <a:solidFill>
                  <a:srgbClr val="001F5F"/>
                </a:solidFill>
                <a:latin typeface="Verdana"/>
                <a:cs typeface="Verdana"/>
              </a:rPr>
              <a:t>total</a:t>
            </a:r>
            <a:r>
              <a:rPr sz="1600" b="1" spc="15" dirty="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sz="1600" b="1" spc="-10" dirty="0">
                <a:solidFill>
                  <a:srgbClr val="001F5F"/>
                </a:solidFill>
                <a:latin typeface="Verdana"/>
                <a:cs typeface="Verdana"/>
              </a:rPr>
              <a:t>confirmed</a:t>
            </a:r>
            <a:r>
              <a:rPr sz="1600" b="1" spc="40" dirty="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sz="1600" b="1" spc="-10" dirty="0">
                <a:solidFill>
                  <a:srgbClr val="001F5F"/>
                </a:solidFill>
                <a:latin typeface="Verdana"/>
                <a:cs typeface="Verdana"/>
              </a:rPr>
              <a:t>cases,</a:t>
            </a:r>
            <a:r>
              <a:rPr sz="1600" b="1" spc="10" dirty="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sz="1600" b="1" spc="-5" dirty="0">
                <a:solidFill>
                  <a:srgbClr val="001F5F"/>
                </a:solidFill>
                <a:latin typeface="Verdana"/>
                <a:cs typeface="Verdana"/>
              </a:rPr>
              <a:t>their</a:t>
            </a:r>
            <a:r>
              <a:rPr sz="1600" b="1" spc="30" dirty="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sz="1600" b="1" spc="-10" dirty="0">
                <a:solidFill>
                  <a:srgbClr val="001F5F"/>
                </a:solidFill>
                <a:latin typeface="Verdana"/>
                <a:cs typeface="Verdana"/>
              </a:rPr>
              <a:t>average,</a:t>
            </a:r>
            <a:r>
              <a:rPr sz="1600" b="1" spc="40" dirty="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sz="1600" b="1" spc="-5" dirty="0">
                <a:solidFill>
                  <a:srgbClr val="001F5F"/>
                </a:solidFill>
                <a:latin typeface="Verdana"/>
                <a:cs typeface="Verdana"/>
              </a:rPr>
              <a:t>variance</a:t>
            </a:r>
            <a:r>
              <a:rPr sz="1600" b="1" spc="40" dirty="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sz="1600" b="1" spc="-5" dirty="0">
                <a:solidFill>
                  <a:srgbClr val="001F5F"/>
                </a:solidFill>
                <a:latin typeface="Verdana"/>
                <a:cs typeface="Verdana"/>
              </a:rPr>
              <a:t>&amp;</a:t>
            </a:r>
            <a:r>
              <a:rPr sz="1600" b="1" dirty="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sz="1600" b="1" spc="-5" dirty="0">
                <a:solidFill>
                  <a:srgbClr val="001F5F"/>
                </a:solidFill>
                <a:latin typeface="Verdana"/>
                <a:cs typeface="Verdana"/>
              </a:rPr>
              <a:t>STDEV</a:t>
            </a:r>
            <a:r>
              <a:rPr sz="1600" b="1" spc="20" dirty="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sz="1600" b="1" spc="-5" dirty="0">
                <a:solidFill>
                  <a:srgbClr val="001F5F"/>
                </a:solidFill>
                <a:latin typeface="Verdana"/>
                <a:cs typeface="Verdana"/>
              </a:rPr>
              <a:t>)</a:t>
            </a:r>
            <a:endParaRPr sz="1600">
              <a:latin typeface="Verdana"/>
              <a:cs typeface="Verdana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0A80DF0-FC1C-C19F-7074-430CBF1E31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219200"/>
            <a:ext cx="10024533" cy="56388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11911" y="340233"/>
            <a:ext cx="9163685" cy="7569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95"/>
              </a:spcBef>
              <a:buFont typeface="Wingdings"/>
              <a:buChar char=""/>
              <a:tabLst>
                <a:tab pos="299085" algn="l"/>
                <a:tab pos="299720" algn="l"/>
              </a:tabLst>
            </a:pPr>
            <a:r>
              <a:rPr sz="1600" b="1" dirty="0">
                <a:solidFill>
                  <a:srgbClr val="001F5F"/>
                </a:solidFill>
                <a:latin typeface="Verdana"/>
                <a:cs typeface="Verdana"/>
              </a:rPr>
              <a:t>12.</a:t>
            </a:r>
            <a:r>
              <a:rPr sz="1600" b="1" spc="-10" dirty="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sz="1600" b="1" u="heavy" spc="-5" dirty="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Verdana"/>
                <a:cs typeface="Verdana"/>
              </a:rPr>
              <a:t>Check</a:t>
            </a:r>
            <a:r>
              <a:rPr sz="1600" b="1" u="heavy" spc="25" dirty="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Verdana"/>
                <a:cs typeface="Verdana"/>
              </a:rPr>
              <a:t> </a:t>
            </a:r>
            <a:r>
              <a:rPr sz="1600" b="1" u="heavy" spc="-5" dirty="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Verdana"/>
                <a:cs typeface="Verdana"/>
              </a:rPr>
              <a:t>how</a:t>
            </a:r>
            <a:r>
              <a:rPr sz="1600" b="1" u="heavy" spc="15" dirty="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Verdana"/>
                <a:cs typeface="Verdana"/>
              </a:rPr>
              <a:t> </a:t>
            </a:r>
            <a:r>
              <a:rPr sz="1600" b="1" u="heavy" spc="-10" dirty="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Verdana"/>
                <a:cs typeface="Verdana"/>
              </a:rPr>
              <a:t>coronavirus</a:t>
            </a:r>
            <a:r>
              <a:rPr sz="1600" b="1" u="heavy" spc="65" dirty="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Verdana"/>
                <a:cs typeface="Verdana"/>
              </a:rPr>
              <a:t> </a:t>
            </a:r>
            <a:r>
              <a:rPr sz="1600" b="1" u="heavy" spc="-10" dirty="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Verdana"/>
                <a:cs typeface="Verdana"/>
              </a:rPr>
              <a:t>spread</a:t>
            </a:r>
            <a:r>
              <a:rPr sz="1600" b="1" u="heavy" spc="40" dirty="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Verdana"/>
                <a:cs typeface="Verdana"/>
              </a:rPr>
              <a:t> </a:t>
            </a:r>
            <a:r>
              <a:rPr sz="1600" b="1" u="heavy" spc="-5" dirty="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Verdana"/>
                <a:cs typeface="Verdana"/>
              </a:rPr>
              <a:t>out</a:t>
            </a:r>
            <a:r>
              <a:rPr sz="1600" b="1" u="heavy" spc="10" dirty="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Verdana"/>
                <a:cs typeface="Verdana"/>
              </a:rPr>
              <a:t> </a:t>
            </a:r>
            <a:r>
              <a:rPr sz="1600" b="1" u="heavy" spc="-5" dirty="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Verdana"/>
                <a:cs typeface="Verdana"/>
              </a:rPr>
              <a:t>with</a:t>
            </a:r>
            <a:r>
              <a:rPr sz="1600" b="1" u="heavy" spc="15" dirty="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Verdana"/>
                <a:cs typeface="Verdana"/>
              </a:rPr>
              <a:t> </a:t>
            </a:r>
            <a:r>
              <a:rPr sz="1600" b="1" u="heavy" spc="-10" dirty="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Verdana"/>
                <a:cs typeface="Verdana"/>
              </a:rPr>
              <a:t>respect</a:t>
            </a:r>
            <a:r>
              <a:rPr sz="1600" b="1" u="heavy" spc="30" dirty="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Verdana"/>
                <a:cs typeface="Verdana"/>
              </a:rPr>
              <a:t> </a:t>
            </a:r>
            <a:r>
              <a:rPr sz="1600" b="1" u="heavy" spc="-5" dirty="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Verdana"/>
                <a:cs typeface="Verdana"/>
              </a:rPr>
              <a:t>to</a:t>
            </a:r>
            <a:r>
              <a:rPr sz="1600" b="1" u="heavy" dirty="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Verdana"/>
                <a:cs typeface="Verdana"/>
              </a:rPr>
              <a:t> </a:t>
            </a:r>
            <a:r>
              <a:rPr sz="1600" b="1" u="heavy" spc="-5" dirty="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Verdana"/>
                <a:cs typeface="Verdana"/>
              </a:rPr>
              <a:t>death</a:t>
            </a:r>
            <a:r>
              <a:rPr sz="1600" b="1" u="heavy" spc="20" dirty="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Verdana"/>
                <a:cs typeface="Verdana"/>
              </a:rPr>
              <a:t> </a:t>
            </a:r>
            <a:r>
              <a:rPr sz="1600" b="1" u="heavy" spc="-10" dirty="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Verdana"/>
                <a:cs typeface="Verdana"/>
              </a:rPr>
              <a:t>cases</a:t>
            </a:r>
            <a:r>
              <a:rPr sz="1600" b="1" u="heavy" spc="20" dirty="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Verdana"/>
                <a:cs typeface="Verdana"/>
              </a:rPr>
              <a:t> </a:t>
            </a:r>
            <a:r>
              <a:rPr sz="1600" b="1" u="heavy" spc="-10" dirty="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Verdana"/>
                <a:cs typeface="Verdana"/>
              </a:rPr>
              <a:t>per</a:t>
            </a:r>
            <a:r>
              <a:rPr sz="1600" b="1" u="heavy" spc="25" dirty="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Verdana"/>
                <a:cs typeface="Verdana"/>
              </a:rPr>
              <a:t> </a:t>
            </a:r>
            <a:r>
              <a:rPr sz="1600" b="1" u="heavy" spc="-10" dirty="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Verdana"/>
                <a:cs typeface="Verdana"/>
              </a:rPr>
              <a:t>month</a:t>
            </a:r>
            <a:endParaRPr sz="16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550">
              <a:latin typeface="Verdana"/>
              <a:cs typeface="Verdana"/>
            </a:endParaRPr>
          </a:p>
          <a:p>
            <a:pPr marL="469900">
              <a:lnSpc>
                <a:spcPct val="100000"/>
              </a:lnSpc>
            </a:pPr>
            <a:r>
              <a:rPr sz="1600" b="1" spc="-5" dirty="0">
                <a:solidFill>
                  <a:srgbClr val="001F5F"/>
                </a:solidFill>
                <a:latin typeface="Verdana"/>
                <a:cs typeface="Verdana"/>
              </a:rPr>
              <a:t>(Eg:</a:t>
            </a:r>
            <a:r>
              <a:rPr sz="1600" b="1" spc="15" dirty="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sz="1600" b="1" spc="-5" dirty="0">
                <a:solidFill>
                  <a:srgbClr val="001F5F"/>
                </a:solidFill>
                <a:latin typeface="Verdana"/>
                <a:cs typeface="Verdana"/>
              </a:rPr>
              <a:t>total</a:t>
            </a:r>
            <a:r>
              <a:rPr sz="1600" b="1" spc="10" dirty="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sz="1600" b="1" spc="-5" dirty="0">
                <a:solidFill>
                  <a:srgbClr val="001F5F"/>
                </a:solidFill>
                <a:latin typeface="Verdana"/>
                <a:cs typeface="Verdana"/>
              </a:rPr>
              <a:t>death</a:t>
            </a:r>
            <a:r>
              <a:rPr sz="1600" b="1" spc="20" dirty="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sz="1600" b="1" spc="-10" dirty="0">
                <a:solidFill>
                  <a:srgbClr val="001F5F"/>
                </a:solidFill>
                <a:latin typeface="Verdana"/>
                <a:cs typeface="Verdana"/>
              </a:rPr>
              <a:t>cases,</a:t>
            </a:r>
            <a:r>
              <a:rPr sz="1600" b="1" spc="10" dirty="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sz="1600" b="1" spc="-5" dirty="0">
                <a:solidFill>
                  <a:srgbClr val="001F5F"/>
                </a:solidFill>
                <a:latin typeface="Verdana"/>
                <a:cs typeface="Verdana"/>
              </a:rPr>
              <a:t>their</a:t>
            </a:r>
            <a:r>
              <a:rPr sz="1600" b="1" spc="10" dirty="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sz="1600" b="1" spc="-10" dirty="0">
                <a:solidFill>
                  <a:srgbClr val="001F5F"/>
                </a:solidFill>
                <a:latin typeface="Verdana"/>
                <a:cs typeface="Verdana"/>
              </a:rPr>
              <a:t>average,</a:t>
            </a:r>
            <a:r>
              <a:rPr sz="1600" b="1" spc="50" dirty="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sz="1600" b="1" spc="-5" dirty="0">
                <a:solidFill>
                  <a:srgbClr val="001F5F"/>
                </a:solidFill>
                <a:latin typeface="Verdana"/>
                <a:cs typeface="Verdana"/>
              </a:rPr>
              <a:t>variance</a:t>
            </a:r>
            <a:r>
              <a:rPr sz="1600" b="1" spc="40" dirty="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sz="1600" b="1" spc="-5" dirty="0">
                <a:solidFill>
                  <a:srgbClr val="001F5F"/>
                </a:solidFill>
                <a:latin typeface="Verdana"/>
                <a:cs typeface="Verdana"/>
              </a:rPr>
              <a:t>&amp;</a:t>
            </a:r>
            <a:r>
              <a:rPr sz="1600" b="1" dirty="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sz="1600" b="1" spc="-5" dirty="0">
                <a:solidFill>
                  <a:srgbClr val="001F5F"/>
                </a:solidFill>
                <a:latin typeface="Verdana"/>
                <a:cs typeface="Verdana"/>
              </a:rPr>
              <a:t>STDEV</a:t>
            </a:r>
            <a:r>
              <a:rPr sz="1600" b="1" dirty="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sz="1600" b="1" spc="-5" dirty="0">
                <a:solidFill>
                  <a:srgbClr val="001F5F"/>
                </a:solidFill>
                <a:latin typeface="Verdana"/>
                <a:cs typeface="Verdana"/>
              </a:rPr>
              <a:t>)</a:t>
            </a:r>
            <a:endParaRPr sz="1600">
              <a:latin typeface="Verdana"/>
              <a:cs typeface="Verdana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85EA72D-EA92-F8CA-467C-E53801433B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866" y="1097153"/>
            <a:ext cx="10092267" cy="56769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11911" y="340233"/>
            <a:ext cx="9654540" cy="7569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95"/>
              </a:spcBef>
              <a:buFont typeface="Wingdings"/>
              <a:buChar char=""/>
              <a:tabLst>
                <a:tab pos="299085" algn="l"/>
                <a:tab pos="299720" algn="l"/>
              </a:tabLst>
            </a:pPr>
            <a:r>
              <a:rPr sz="1600" b="1" dirty="0">
                <a:solidFill>
                  <a:srgbClr val="001F5F"/>
                </a:solidFill>
                <a:latin typeface="Verdana"/>
                <a:cs typeface="Verdana"/>
              </a:rPr>
              <a:t>13.</a:t>
            </a:r>
            <a:r>
              <a:rPr sz="1600" b="1" spc="-5" dirty="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sz="1600" b="1" u="heavy" spc="-5" dirty="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Verdana"/>
                <a:cs typeface="Verdana"/>
              </a:rPr>
              <a:t>Check</a:t>
            </a:r>
            <a:r>
              <a:rPr sz="1600" b="1" u="heavy" spc="25" dirty="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Verdana"/>
                <a:cs typeface="Verdana"/>
              </a:rPr>
              <a:t> </a:t>
            </a:r>
            <a:r>
              <a:rPr sz="1600" b="1" u="heavy" spc="-5" dirty="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Verdana"/>
                <a:cs typeface="Verdana"/>
              </a:rPr>
              <a:t>how</a:t>
            </a:r>
            <a:r>
              <a:rPr sz="1600" b="1" u="heavy" spc="15" dirty="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Verdana"/>
                <a:cs typeface="Verdana"/>
              </a:rPr>
              <a:t> </a:t>
            </a:r>
            <a:r>
              <a:rPr sz="1600" b="1" u="heavy" spc="-10" dirty="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Verdana"/>
                <a:cs typeface="Verdana"/>
              </a:rPr>
              <a:t>coronavirus</a:t>
            </a:r>
            <a:r>
              <a:rPr sz="1600" b="1" u="heavy" spc="65" dirty="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Verdana"/>
                <a:cs typeface="Verdana"/>
              </a:rPr>
              <a:t> </a:t>
            </a:r>
            <a:r>
              <a:rPr sz="1600" b="1" u="heavy" spc="-10" dirty="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Verdana"/>
                <a:cs typeface="Verdana"/>
              </a:rPr>
              <a:t>spread</a:t>
            </a:r>
            <a:r>
              <a:rPr sz="1600" b="1" u="heavy" spc="45" dirty="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Verdana"/>
                <a:cs typeface="Verdana"/>
              </a:rPr>
              <a:t> </a:t>
            </a:r>
            <a:r>
              <a:rPr sz="1600" b="1" u="heavy" spc="-5" dirty="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Verdana"/>
                <a:cs typeface="Verdana"/>
              </a:rPr>
              <a:t>out</a:t>
            </a:r>
            <a:r>
              <a:rPr sz="1600" b="1" u="heavy" spc="10" dirty="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Verdana"/>
                <a:cs typeface="Verdana"/>
              </a:rPr>
              <a:t> </a:t>
            </a:r>
            <a:r>
              <a:rPr sz="1600" b="1" u="heavy" spc="-5" dirty="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Verdana"/>
                <a:cs typeface="Verdana"/>
              </a:rPr>
              <a:t>with</a:t>
            </a:r>
            <a:r>
              <a:rPr sz="1600" b="1" u="heavy" spc="15" dirty="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Verdana"/>
                <a:cs typeface="Verdana"/>
              </a:rPr>
              <a:t> </a:t>
            </a:r>
            <a:r>
              <a:rPr sz="1600" b="1" u="heavy" spc="-10" dirty="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Verdana"/>
                <a:cs typeface="Verdana"/>
              </a:rPr>
              <a:t>respect</a:t>
            </a:r>
            <a:r>
              <a:rPr sz="1600" b="1" u="heavy" spc="30" dirty="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Verdana"/>
                <a:cs typeface="Verdana"/>
              </a:rPr>
              <a:t> </a:t>
            </a:r>
            <a:r>
              <a:rPr sz="1600" b="1" u="heavy" spc="-5" dirty="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Verdana"/>
                <a:cs typeface="Verdana"/>
              </a:rPr>
              <a:t>to</a:t>
            </a:r>
            <a:r>
              <a:rPr sz="1600" b="1" u="heavy" spc="5" dirty="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Verdana"/>
                <a:cs typeface="Verdana"/>
              </a:rPr>
              <a:t> </a:t>
            </a:r>
            <a:r>
              <a:rPr sz="1600" b="1" u="heavy" spc="-10" dirty="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Verdana"/>
                <a:cs typeface="Verdana"/>
              </a:rPr>
              <a:t>recovered</a:t>
            </a:r>
            <a:r>
              <a:rPr sz="1600" b="1" u="heavy" spc="50" dirty="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Verdana"/>
                <a:cs typeface="Verdana"/>
              </a:rPr>
              <a:t> </a:t>
            </a:r>
            <a:r>
              <a:rPr sz="1600" b="1" u="heavy" spc="-10" dirty="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Verdana"/>
                <a:cs typeface="Verdana"/>
              </a:rPr>
              <a:t>cases</a:t>
            </a:r>
            <a:r>
              <a:rPr sz="1600" b="1" u="heavy" spc="20" dirty="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Verdana"/>
                <a:cs typeface="Verdana"/>
              </a:rPr>
              <a:t> </a:t>
            </a:r>
            <a:r>
              <a:rPr sz="1600" b="1" u="heavy" spc="-10" dirty="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Verdana"/>
                <a:cs typeface="Verdana"/>
              </a:rPr>
              <a:t>per</a:t>
            </a:r>
            <a:r>
              <a:rPr sz="1600" b="1" u="heavy" spc="25" dirty="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Verdana"/>
                <a:cs typeface="Verdana"/>
              </a:rPr>
              <a:t> </a:t>
            </a:r>
            <a:r>
              <a:rPr sz="1600" b="1" u="heavy" spc="-10" dirty="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Verdana"/>
                <a:cs typeface="Verdana"/>
              </a:rPr>
              <a:t>month</a:t>
            </a:r>
            <a:endParaRPr sz="16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550">
              <a:latin typeface="Verdana"/>
              <a:cs typeface="Verdana"/>
            </a:endParaRPr>
          </a:p>
          <a:p>
            <a:pPr marL="469900">
              <a:lnSpc>
                <a:spcPct val="100000"/>
              </a:lnSpc>
            </a:pPr>
            <a:r>
              <a:rPr sz="1600" b="1" spc="-5" dirty="0">
                <a:solidFill>
                  <a:srgbClr val="001F5F"/>
                </a:solidFill>
                <a:latin typeface="Verdana"/>
                <a:cs typeface="Verdana"/>
              </a:rPr>
              <a:t>(Eg:</a:t>
            </a:r>
            <a:r>
              <a:rPr sz="1600" b="1" spc="15" dirty="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sz="1600" b="1" spc="-5" dirty="0">
                <a:solidFill>
                  <a:srgbClr val="001F5F"/>
                </a:solidFill>
                <a:latin typeface="Verdana"/>
                <a:cs typeface="Verdana"/>
              </a:rPr>
              <a:t>total</a:t>
            </a:r>
            <a:r>
              <a:rPr sz="1600" b="1" spc="15" dirty="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sz="1600" b="1" spc="-10" dirty="0">
                <a:solidFill>
                  <a:srgbClr val="001F5F"/>
                </a:solidFill>
                <a:latin typeface="Verdana"/>
                <a:cs typeface="Verdana"/>
              </a:rPr>
              <a:t>recovered</a:t>
            </a:r>
            <a:r>
              <a:rPr sz="1600" b="1" spc="60" dirty="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sz="1600" b="1" spc="-10" dirty="0">
                <a:solidFill>
                  <a:srgbClr val="001F5F"/>
                </a:solidFill>
                <a:latin typeface="Verdana"/>
                <a:cs typeface="Verdana"/>
              </a:rPr>
              <a:t>cases,</a:t>
            </a:r>
            <a:r>
              <a:rPr sz="1600" b="1" spc="15" dirty="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sz="1600" b="1" spc="-5" dirty="0">
                <a:solidFill>
                  <a:srgbClr val="001F5F"/>
                </a:solidFill>
                <a:latin typeface="Verdana"/>
                <a:cs typeface="Verdana"/>
              </a:rPr>
              <a:t>their</a:t>
            </a:r>
            <a:r>
              <a:rPr sz="1600" b="1" spc="15" dirty="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sz="1600" b="1" spc="-10" dirty="0">
                <a:solidFill>
                  <a:srgbClr val="001F5F"/>
                </a:solidFill>
                <a:latin typeface="Verdana"/>
                <a:cs typeface="Verdana"/>
              </a:rPr>
              <a:t>average,</a:t>
            </a:r>
            <a:r>
              <a:rPr sz="1600" b="1" spc="45" dirty="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sz="1600" b="1" spc="-5" dirty="0">
                <a:solidFill>
                  <a:srgbClr val="001F5F"/>
                </a:solidFill>
                <a:latin typeface="Verdana"/>
                <a:cs typeface="Verdana"/>
              </a:rPr>
              <a:t>variance</a:t>
            </a:r>
            <a:r>
              <a:rPr sz="1600" b="1" spc="45" dirty="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sz="1600" b="1" spc="-5" dirty="0">
                <a:solidFill>
                  <a:srgbClr val="001F5F"/>
                </a:solidFill>
                <a:latin typeface="Verdana"/>
                <a:cs typeface="Verdana"/>
              </a:rPr>
              <a:t>&amp; STDEV</a:t>
            </a:r>
            <a:r>
              <a:rPr sz="1600" b="1" spc="5" dirty="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sz="1600" b="1" spc="-5" dirty="0">
                <a:solidFill>
                  <a:srgbClr val="001F5F"/>
                </a:solidFill>
                <a:latin typeface="Verdana"/>
                <a:cs typeface="Verdana"/>
              </a:rPr>
              <a:t>)</a:t>
            </a:r>
            <a:endParaRPr sz="1600">
              <a:latin typeface="Verdana"/>
              <a:cs typeface="Verdana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98672E4-64F7-B52B-2D49-BCD8E46915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295400"/>
            <a:ext cx="10195051" cy="54102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95934" y="664210"/>
            <a:ext cx="3459479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u="heavy" spc="-5" dirty="0">
                <a:solidFill>
                  <a:srgbClr val="1F4E79"/>
                </a:solidFill>
                <a:uFill>
                  <a:solidFill>
                    <a:srgbClr val="1F4E79"/>
                  </a:solidFill>
                </a:uFill>
                <a:latin typeface="Verdana"/>
                <a:cs typeface="Verdana"/>
              </a:rPr>
              <a:t>Project</a:t>
            </a:r>
            <a:r>
              <a:rPr sz="2800" u="heavy" spc="-50" dirty="0">
                <a:solidFill>
                  <a:srgbClr val="1F4E79"/>
                </a:solidFill>
                <a:uFill>
                  <a:solidFill>
                    <a:srgbClr val="1F4E79"/>
                  </a:solidFill>
                </a:uFill>
                <a:latin typeface="Verdana"/>
                <a:cs typeface="Verdana"/>
              </a:rPr>
              <a:t> </a:t>
            </a:r>
            <a:r>
              <a:rPr sz="2800" u="heavy" spc="-10" dirty="0">
                <a:solidFill>
                  <a:srgbClr val="1F4E79"/>
                </a:solidFill>
                <a:uFill>
                  <a:solidFill>
                    <a:srgbClr val="1F4E79"/>
                  </a:solidFill>
                </a:uFill>
                <a:latin typeface="Verdana"/>
                <a:cs typeface="Verdana"/>
              </a:rPr>
              <a:t>Overview</a:t>
            </a:r>
            <a:endParaRPr sz="280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15467" y="3723513"/>
            <a:ext cx="10481945" cy="27076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95"/>
              </a:spcBef>
              <a:buFont typeface="Wingdings"/>
              <a:buChar char=""/>
              <a:tabLst>
                <a:tab pos="299085" algn="l"/>
                <a:tab pos="299720" algn="l"/>
              </a:tabLst>
            </a:pPr>
            <a:r>
              <a:rPr sz="1600" spc="-5" dirty="0">
                <a:solidFill>
                  <a:srgbClr val="001F5F"/>
                </a:solidFill>
                <a:latin typeface="Verdana"/>
                <a:cs typeface="Verdana"/>
              </a:rPr>
              <a:t>COVID-19's</a:t>
            </a:r>
            <a:r>
              <a:rPr sz="1600" spc="170" dirty="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sz="1600" spc="-5" dirty="0">
                <a:solidFill>
                  <a:srgbClr val="001F5F"/>
                </a:solidFill>
                <a:latin typeface="Verdana"/>
                <a:cs typeface="Verdana"/>
              </a:rPr>
              <a:t>impact</a:t>
            </a:r>
            <a:r>
              <a:rPr sz="1600" spc="185" dirty="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sz="1600" spc="-5" dirty="0">
                <a:solidFill>
                  <a:srgbClr val="001F5F"/>
                </a:solidFill>
                <a:latin typeface="Verdana"/>
                <a:cs typeface="Verdana"/>
              </a:rPr>
              <a:t>on</a:t>
            </a:r>
            <a:r>
              <a:rPr sz="1600" spc="180" dirty="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sz="1600" spc="-5" dirty="0">
                <a:solidFill>
                  <a:srgbClr val="001F5F"/>
                </a:solidFill>
                <a:latin typeface="Verdana"/>
                <a:cs typeface="Verdana"/>
              </a:rPr>
              <a:t>public</a:t>
            </a:r>
            <a:r>
              <a:rPr sz="1600" spc="185" dirty="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sz="1600" spc="-5" dirty="0">
                <a:solidFill>
                  <a:srgbClr val="001F5F"/>
                </a:solidFill>
                <a:latin typeface="Verdana"/>
                <a:cs typeface="Verdana"/>
              </a:rPr>
              <a:t>health</a:t>
            </a:r>
            <a:r>
              <a:rPr sz="1600" spc="170" dirty="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sz="1600" dirty="0">
                <a:solidFill>
                  <a:srgbClr val="001F5F"/>
                </a:solidFill>
                <a:latin typeface="Verdana"/>
                <a:cs typeface="Verdana"/>
              </a:rPr>
              <a:t>underscores</a:t>
            </a:r>
            <a:r>
              <a:rPr sz="1600" spc="190" dirty="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sz="1600" spc="-5" dirty="0">
                <a:solidFill>
                  <a:srgbClr val="001F5F"/>
                </a:solidFill>
                <a:latin typeface="Verdana"/>
                <a:cs typeface="Verdana"/>
              </a:rPr>
              <a:t>the</a:t>
            </a:r>
            <a:r>
              <a:rPr sz="1600" spc="180" dirty="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sz="1600" spc="-10" dirty="0">
                <a:solidFill>
                  <a:srgbClr val="001F5F"/>
                </a:solidFill>
                <a:latin typeface="Verdana"/>
                <a:cs typeface="Verdana"/>
              </a:rPr>
              <a:t>need</a:t>
            </a:r>
            <a:r>
              <a:rPr sz="1600" spc="185" dirty="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sz="1600" spc="-5" dirty="0">
                <a:solidFill>
                  <a:srgbClr val="001F5F"/>
                </a:solidFill>
                <a:latin typeface="Verdana"/>
                <a:cs typeface="Verdana"/>
              </a:rPr>
              <a:t>for</a:t>
            </a:r>
            <a:r>
              <a:rPr sz="1600" spc="180" dirty="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sz="1600" spc="-5" dirty="0">
                <a:solidFill>
                  <a:srgbClr val="001F5F"/>
                </a:solidFill>
                <a:latin typeface="Verdana"/>
                <a:cs typeface="Verdana"/>
              </a:rPr>
              <a:t>data-driven</a:t>
            </a:r>
            <a:r>
              <a:rPr sz="1600" spc="165" dirty="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sz="1600" spc="-5" dirty="0">
                <a:solidFill>
                  <a:srgbClr val="001F5F"/>
                </a:solidFill>
                <a:latin typeface="Verdana"/>
                <a:cs typeface="Verdana"/>
              </a:rPr>
              <a:t>insights</a:t>
            </a:r>
            <a:r>
              <a:rPr sz="1600" spc="204" dirty="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sz="1600" spc="-5" dirty="0">
                <a:solidFill>
                  <a:srgbClr val="001F5F"/>
                </a:solidFill>
                <a:latin typeface="Verdana"/>
                <a:cs typeface="Verdana"/>
              </a:rPr>
              <a:t>to</a:t>
            </a:r>
            <a:r>
              <a:rPr sz="1600" spc="175" dirty="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sz="1600" spc="-5" dirty="0">
                <a:solidFill>
                  <a:srgbClr val="001F5F"/>
                </a:solidFill>
                <a:latin typeface="Verdana"/>
                <a:cs typeface="Verdana"/>
              </a:rPr>
              <a:t>understand</a:t>
            </a:r>
            <a:endParaRPr sz="1600" dirty="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001F5F"/>
              </a:buClr>
              <a:buFont typeface="Wingdings"/>
              <a:buChar char=""/>
            </a:pPr>
            <a:endParaRPr sz="1550" dirty="0">
              <a:latin typeface="Verdana"/>
              <a:cs typeface="Verdana"/>
            </a:endParaRPr>
          </a:p>
          <a:p>
            <a:pPr marL="299085">
              <a:lnSpc>
                <a:spcPct val="100000"/>
              </a:lnSpc>
            </a:pPr>
            <a:r>
              <a:rPr sz="1600" spc="-10" dirty="0">
                <a:solidFill>
                  <a:srgbClr val="001F5F"/>
                </a:solidFill>
                <a:latin typeface="Verdana"/>
                <a:cs typeface="Verdana"/>
              </a:rPr>
              <a:t>its</a:t>
            </a:r>
            <a:r>
              <a:rPr sz="1600" spc="-30" dirty="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sz="1600" spc="-5" dirty="0">
                <a:solidFill>
                  <a:srgbClr val="001F5F"/>
                </a:solidFill>
                <a:latin typeface="Verdana"/>
                <a:cs typeface="Verdana"/>
              </a:rPr>
              <a:t>spread.</a:t>
            </a:r>
            <a:endParaRPr sz="1600" dirty="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550" dirty="0">
              <a:latin typeface="Verdana"/>
              <a:cs typeface="Verdana"/>
            </a:endParaRPr>
          </a:p>
          <a:p>
            <a:pPr marL="299085" indent="-287020">
              <a:lnSpc>
                <a:spcPct val="100000"/>
              </a:lnSpc>
              <a:buFont typeface="Wingdings"/>
              <a:buChar char=""/>
              <a:tabLst>
                <a:tab pos="299085" algn="l"/>
                <a:tab pos="299720" algn="l"/>
              </a:tabLst>
            </a:pPr>
            <a:r>
              <a:rPr sz="1600" spc="-40" dirty="0">
                <a:solidFill>
                  <a:srgbClr val="001F5F"/>
                </a:solidFill>
                <a:latin typeface="Verdana"/>
                <a:cs typeface="Verdana"/>
              </a:rPr>
              <a:t>Tasked</a:t>
            </a:r>
            <a:r>
              <a:rPr sz="1600" spc="25" dirty="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sz="1600" spc="-5" dirty="0">
                <a:solidFill>
                  <a:srgbClr val="001F5F"/>
                </a:solidFill>
                <a:latin typeface="Verdana"/>
                <a:cs typeface="Verdana"/>
              </a:rPr>
              <a:t>as</a:t>
            </a:r>
            <a:r>
              <a:rPr sz="1600" spc="20" dirty="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sz="1600" spc="-5" dirty="0">
                <a:solidFill>
                  <a:srgbClr val="001F5F"/>
                </a:solidFill>
                <a:latin typeface="Verdana"/>
                <a:cs typeface="Verdana"/>
              </a:rPr>
              <a:t>a</a:t>
            </a:r>
            <a:r>
              <a:rPr sz="1600" spc="5" dirty="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sz="1600" spc="-10" dirty="0">
                <a:solidFill>
                  <a:srgbClr val="001F5F"/>
                </a:solidFill>
                <a:latin typeface="Verdana"/>
                <a:cs typeface="Verdana"/>
              </a:rPr>
              <a:t>data</a:t>
            </a:r>
            <a:r>
              <a:rPr sz="1600" spc="20" dirty="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sz="1600" spc="-5" dirty="0">
                <a:solidFill>
                  <a:srgbClr val="001F5F"/>
                </a:solidFill>
                <a:latin typeface="Verdana"/>
                <a:cs typeface="Verdana"/>
              </a:rPr>
              <a:t>analyst,</a:t>
            </a:r>
            <a:r>
              <a:rPr sz="1600" spc="30" dirty="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sz="1600" spc="-5" dirty="0">
                <a:solidFill>
                  <a:srgbClr val="001F5F"/>
                </a:solidFill>
                <a:latin typeface="Verdana"/>
                <a:cs typeface="Verdana"/>
              </a:rPr>
              <a:t>the</a:t>
            </a:r>
            <a:r>
              <a:rPr sz="1600" spc="5" dirty="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sz="1600" spc="-10" dirty="0">
                <a:solidFill>
                  <a:srgbClr val="001F5F"/>
                </a:solidFill>
                <a:latin typeface="Verdana"/>
                <a:cs typeface="Verdana"/>
              </a:rPr>
              <a:t>objective</a:t>
            </a:r>
            <a:r>
              <a:rPr sz="1600" spc="35" dirty="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sz="1600" spc="-10" dirty="0">
                <a:solidFill>
                  <a:srgbClr val="001F5F"/>
                </a:solidFill>
                <a:latin typeface="Verdana"/>
                <a:cs typeface="Verdana"/>
              </a:rPr>
              <a:t>is</a:t>
            </a:r>
            <a:r>
              <a:rPr sz="1600" spc="15" dirty="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sz="1600" spc="-5" dirty="0">
                <a:solidFill>
                  <a:srgbClr val="001F5F"/>
                </a:solidFill>
                <a:latin typeface="Verdana"/>
                <a:cs typeface="Verdana"/>
              </a:rPr>
              <a:t>to</a:t>
            </a:r>
            <a:r>
              <a:rPr sz="1600" spc="25" dirty="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sz="1600" spc="-5" dirty="0">
                <a:solidFill>
                  <a:srgbClr val="001F5F"/>
                </a:solidFill>
                <a:latin typeface="Verdana"/>
                <a:cs typeface="Verdana"/>
              </a:rPr>
              <a:t>analyze</a:t>
            </a:r>
            <a:r>
              <a:rPr sz="1600" spc="5" dirty="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sz="1600" spc="-5" dirty="0">
                <a:solidFill>
                  <a:srgbClr val="001F5F"/>
                </a:solidFill>
                <a:latin typeface="Verdana"/>
                <a:cs typeface="Verdana"/>
              </a:rPr>
              <a:t>a</a:t>
            </a:r>
            <a:r>
              <a:rPr sz="1600" spc="10" dirty="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sz="1600" spc="-5" dirty="0">
                <a:solidFill>
                  <a:srgbClr val="001F5F"/>
                </a:solidFill>
                <a:latin typeface="Verdana"/>
                <a:cs typeface="Verdana"/>
              </a:rPr>
              <a:t>COVID-19</a:t>
            </a:r>
            <a:r>
              <a:rPr sz="1600" spc="10" dirty="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sz="1600" spc="-10" dirty="0">
                <a:solidFill>
                  <a:srgbClr val="001F5F"/>
                </a:solidFill>
                <a:latin typeface="Verdana"/>
                <a:cs typeface="Verdana"/>
              </a:rPr>
              <a:t>dataset</a:t>
            </a:r>
            <a:r>
              <a:rPr sz="1600" spc="30" dirty="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sz="1600" spc="-5" dirty="0">
                <a:solidFill>
                  <a:srgbClr val="001F5F"/>
                </a:solidFill>
                <a:latin typeface="Verdana"/>
                <a:cs typeface="Verdana"/>
              </a:rPr>
              <a:t>for</a:t>
            </a:r>
            <a:r>
              <a:rPr sz="1600" spc="10" dirty="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sz="1600" spc="-10" dirty="0">
                <a:solidFill>
                  <a:srgbClr val="001F5F"/>
                </a:solidFill>
                <a:latin typeface="Verdana"/>
                <a:cs typeface="Verdana"/>
              </a:rPr>
              <a:t>valuable</a:t>
            </a:r>
            <a:r>
              <a:rPr sz="1600" spc="30" dirty="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sz="1600" spc="-10" dirty="0">
                <a:solidFill>
                  <a:srgbClr val="001F5F"/>
                </a:solidFill>
                <a:latin typeface="Verdana"/>
                <a:cs typeface="Verdana"/>
              </a:rPr>
              <a:t>insights.</a:t>
            </a:r>
            <a:endParaRPr sz="1600" dirty="0">
              <a:latin typeface="Verdana"/>
              <a:cs typeface="Verdana"/>
            </a:endParaRPr>
          </a:p>
          <a:p>
            <a:pPr marL="299085" marR="5080" indent="-287020">
              <a:lnSpc>
                <a:spcPct val="200000"/>
              </a:lnSpc>
              <a:spcBef>
                <a:spcPts val="5"/>
              </a:spcBef>
              <a:buFont typeface="Wingdings"/>
              <a:buChar char=""/>
              <a:tabLst>
                <a:tab pos="299085" algn="l"/>
                <a:tab pos="299720" algn="l"/>
                <a:tab pos="1327785" algn="l"/>
                <a:tab pos="2348865" algn="l"/>
                <a:tab pos="3424554" algn="l"/>
                <a:tab pos="3892550" algn="l"/>
                <a:tab pos="4448810" algn="l"/>
                <a:tab pos="4834890" algn="l"/>
                <a:tab pos="5826760" algn="l"/>
                <a:tab pos="6858634" algn="l"/>
                <a:tab pos="7416800" algn="l"/>
                <a:tab pos="8247380" algn="l"/>
                <a:tab pos="8632825" algn="l"/>
                <a:tab pos="9969500" algn="l"/>
              </a:tabLst>
            </a:pPr>
            <a:r>
              <a:rPr sz="1600" spc="-10" dirty="0">
                <a:solidFill>
                  <a:srgbClr val="001F5F"/>
                </a:solidFill>
                <a:latin typeface="Verdana"/>
                <a:cs typeface="Verdana"/>
              </a:rPr>
              <a:t>Thr</a:t>
            </a:r>
            <a:r>
              <a:rPr sz="1600" spc="5" dirty="0">
                <a:solidFill>
                  <a:srgbClr val="001F5F"/>
                </a:solidFill>
                <a:latin typeface="Verdana"/>
                <a:cs typeface="Verdana"/>
              </a:rPr>
              <a:t>o</a:t>
            </a:r>
            <a:r>
              <a:rPr sz="1600" spc="-5" dirty="0">
                <a:solidFill>
                  <a:srgbClr val="001F5F"/>
                </a:solidFill>
                <a:latin typeface="Verdana"/>
                <a:cs typeface="Verdana"/>
              </a:rPr>
              <a:t>ugh</a:t>
            </a:r>
            <a:r>
              <a:rPr sz="1600" dirty="0">
                <a:solidFill>
                  <a:srgbClr val="001F5F"/>
                </a:solidFill>
                <a:latin typeface="Verdana"/>
                <a:cs typeface="Verdana"/>
              </a:rPr>
              <a:t>	</a:t>
            </a:r>
            <a:r>
              <a:rPr sz="1600" spc="5" dirty="0">
                <a:solidFill>
                  <a:srgbClr val="001F5F"/>
                </a:solidFill>
                <a:latin typeface="Verdana"/>
                <a:cs typeface="Verdana"/>
              </a:rPr>
              <a:t>r</a:t>
            </a:r>
            <a:r>
              <a:rPr sz="1600" spc="-10" dirty="0">
                <a:solidFill>
                  <a:srgbClr val="001F5F"/>
                </a:solidFill>
                <a:latin typeface="Verdana"/>
                <a:cs typeface="Verdana"/>
              </a:rPr>
              <a:t>ig</a:t>
            </a:r>
            <a:r>
              <a:rPr sz="1600" dirty="0">
                <a:solidFill>
                  <a:srgbClr val="001F5F"/>
                </a:solidFill>
                <a:latin typeface="Verdana"/>
                <a:cs typeface="Verdana"/>
              </a:rPr>
              <a:t>o</a:t>
            </a:r>
            <a:r>
              <a:rPr sz="1600" spc="5" dirty="0">
                <a:solidFill>
                  <a:srgbClr val="001F5F"/>
                </a:solidFill>
                <a:latin typeface="Verdana"/>
                <a:cs typeface="Verdana"/>
              </a:rPr>
              <a:t>r</a:t>
            </a:r>
            <a:r>
              <a:rPr sz="1600" spc="-5" dirty="0">
                <a:solidFill>
                  <a:srgbClr val="001F5F"/>
                </a:solidFill>
                <a:latin typeface="Verdana"/>
                <a:cs typeface="Verdana"/>
              </a:rPr>
              <a:t>ous</a:t>
            </a:r>
            <a:r>
              <a:rPr sz="1600" dirty="0">
                <a:solidFill>
                  <a:srgbClr val="001F5F"/>
                </a:solidFill>
                <a:latin typeface="Verdana"/>
                <a:cs typeface="Verdana"/>
              </a:rPr>
              <a:t>	</a:t>
            </a:r>
            <a:r>
              <a:rPr sz="1600" spc="5" dirty="0">
                <a:solidFill>
                  <a:srgbClr val="001F5F"/>
                </a:solidFill>
                <a:latin typeface="Verdana"/>
                <a:cs typeface="Verdana"/>
              </a:rPr>
              <a:t>a</a:t>
            </a:r>
            <a:r>
              <a:rPr sz="1600" spc="-5" dirty="0">
                <a:solidFill>
                  <a:srgbClr val="001F5F"/>
                </a:solidFill>
                <a:latin typeface="Verdana"/>
                <a:cs typeface="Verdana"/>
              </a:rPr>
              <a:t>na</a:t>
            </a:r>
            <a:r>
              <a:rPr sz="1600" dirty="0">
                <a:solidFill>
                  <a:srgbClr val="001F5F"/>
                </a:solidFill>
                <a:latin typeface="Verdana"/>
                <a:cs typeface="Verdana"/>
              </a:rPr>
              <a:t>l</a:t>
            </a:r>
            <a:r>
              <a:rPr sz="1600" spc="-5" dirty="0">
                <a:solidFill>
                  <a:srgbClr val="001F5F"/>
                </a:solidFill>
                <a:latin typeface="Verdana"/>
                <a:cs typeface="Verdana"/>
              </a:rPr>
              <a:t>y</a:t>
            </a:r>
            <a:r>
              <a:rPr sz="1600" dirty="0">
                <a:solidFill>
                  <a:srgbClr val="001F5F"/>
                </a:solidFill>
                <a:latin typeface="Verdana"/>
                <a:cs typeface="Verdana"/>
              </a:rPr>
              <a:t>s</a:t>
            </a:r>
            <a:r>
              <a:rPr sz="1600" spc="-5" dirty="0">
                <a:solidFill>
                  <a:srgbClr val="001F5F"/>
                </a:solidFill>
                <a:latin typeface="Verdana"/>
                <a:cs typeface="Verdana"/>
              </a:rPr>
              <a:t>i</a:t>
            </a:r>
            <a:r>
              <a:rPr sz="1600" dirty="0">
                <a:solidFill>
                  <a:srgbClr val="001F5F"/>
                </a:solidFill>
                <a:latin typeface="Verdana"/>
                <a:cs typeface="Verdana"/>
              </a:rPr>
              <a:t>s</a:t>
            </a:r>
            <a:r>
              <a:rPr sz="1600" spc="-5" dirty="0">
                <a:solidFill>
                  <a:srgbClr val="001F5F"/>
                </a:solidFill>
                <a:latin typeface="Verdana"/>
                <a:cs typeface="Verdana"/>
              </a:rPr>
              <a:t>,</a:t>
            </a:r>
            <a:r>
              <a:rPr sz="1600" dirty="0">
                <a:solidFill>
                  <a:srgbClr val="001F5F"/>
                </a:solidFill>
                <a:latin typeface="Verdana"/>
                <a:cs typeface="Verdana"/>
              </a:rPr>
              <a:t>	</a:t>
            </a:r>
            <a:r>
              <a:rPr sz="1600" spc="-5" dirty="0">
                <a:solidFill>
                  <a:srgbClr val="001F5F"/>
                </a:solidFill>
                <a:latin typeface="Verdana"/>
                <a:cs typeface="Verdana"/>
              </a:rPr>
              <a:t>we</a:t>
            </a:r>
            <a:r>
              <a:rPr sz="1600" dirty="0">
                <a:solidFill>
                  <a:srgbClr val="001F5F"/>
                </a:solidFill>
                <a:latin typeface="Verdana"/>
                <a:cs typeface="Verdana"/>
              </a:rPr>
              <a:t>	</a:t>
            </a:r>
            <a:r>
              <a:rPr sz="1600" spc="-5" dirty="0">
                <a:solidFill>
                  <a:srgbClr val="001F5F"/>
                </a:solidFill>
                <a:latin typeface="Verdana"/>
                <a:cs typeface="Verdana"/>
              </a:rPr>
              <a:t>a</a:t>
            </a:r>
            <a:r>
              <a:rPr sz="1600" spc="5" dirty="0">
                <a:solidFill>
                  <a:srgbClr val="001F5F"/>
                </a:solidFill>
                <a:latin typeface="Verdana"/>
                <a:cs typeface="Verdana"/>
              </a:rPr>
              <a:t>i</a:t>
            </a:r>
            <a:r>
              <a:rPr sz="1600" spc="-5" dirty="0">
                <a:solidFill>
                  <a:srgbClr val="001F5F"/>
                </a:solidFill>
                <a:latin typeface="Verdana"/>
                <a:cs typeface="Verdana"/>
              </a:rPr>
              <a:t>m</a:t>
            </a:r>
            <a:r>
              <a:rPr sz="1600" dirty="0">
                <a:solidFill>
                  <a:srgbClr val="001F5F"/>
                </a:solidFill>
                <a:latin typeface="Verdana"/>
                <a:cs typeface="Verdana"/>
              </a:rPr>
              <a:t>	</a:t>
            </a:r>
            <a:r>
              <a:rPr sz="1600" spc="-10" dirty="0">
                <a:solidFill>
                  <a:srgbClr val="001F5F"/>
                </a:solidFill>
                <a:latin typeface="Verdana"/>
                <a:cs typeface="Verdana"/>
              </a:rPr>
              <a:t>t</a:t>
            </a:r>
            <a:r>
              <a:rPr sz="1600" spc="-5" dirty="0">
                <a:solidFill>
                  <a:srgbClr val="001F5F"/>
                </a:solidFill>
                <a:latin typeface="Verdana"/>
                <a:cs typeface="Verdana"/>
              </a:rPr>
              <a:t>o</a:t>
            </a:r>
            <a:r>
              <a:rPr sz="1600" dirty="0">
                <a:solidFill>
                  <a:srgbClr val="001F5F"/>
                </a:solidFill>
                <a:latin typeface="Verdana"/>
                <a:cs typeface="Verdana"/>
              </a:rPr>
              <a:t>	</a:t>
            </a:r>
            <a:r>
              <a:rPr sz="1600" spc="-5" dirty="0">
                <a:solidFill>
                  <a:srgbClr val="001F5F"/>
                </a:solidFill>
                <a:latin typeface="Verdana"/>
                <a:cs typeface="Verdana"/>
              </a:rPr>
              <a:t>unc</a:t>
            </a:r>
            <a:r>
              <a:rPr sz="1600" spc="-10" dirty="0">
                <a:solidFill>
                  <a:srgbClr val="001F5F"/>
                </a:solidFill>
                <a:latin typeface="Verdana"/>
                <a:cs typeface="Verdana"/>
              </a:rPr>
              <a:t>o</a:t>
            </a:r>
            <a:r>
              <a:rPr sz="1600" spc="-15" dirty="0">
                <a:solidFill>
                  <a:srgbClr val="001F5F"/>
                </a:solidFill>
                <a:latin typeface="Verdana"/>
                <a:cs typeface="Verdana"/>
              </a:rPr>
              <a:t>v</a:t>
            </a:r>
            <a:r>
              <a:rPr sz="1600" spc="-5" dirty="0">
                <a:solidFill>
                  <a:srgbClr val="001F5F"/>
                </a:solidFill>
                <a:latin typeface="Verdana"/>
                <a:cs typeface="Verdana"/>
              </a:rPr>
              <a:t>er</a:t>
            </a:r>
            <a:r>
              <a:rPr sz="1600" dirty="0">
                <a:solidFill>
                  <a:srgbClr val="001F5F"/>
                </a:solidFill>
                <a:latin typeface="Verdana"/>
                <a:cs typeface="Verdana"/>
              </a:rPr>
              <a:t>	</a:t>
            </a:r>
            <a:r>
              <a:rPr sz="1600" spc="-10" dirty="0">
                <a:solidFill>
                  <a:srgbClr val="001F5F"/>
                </a:solidFill>
                <a:latin typeface="Verdana"/>
                <a:cs typeface="Verdana"/>
              </a:rPr>
              <a:t>pa</a:t>
            </a:r>
            <a:r>
              <a:rPr sz="1600" dirty="0">
                <a:solidFill>
                  <a:srgbClr val="001F5F"/>
                </a:solidFill>
                <a:latin typeface="Verdana"/>
                <a:cs typeface="Verdana"/>
              </a:rPr>
              <a:t>t</a:t>
            </a:r>
            <a:r>
              <a:rPr sz="1600" spc="-10" dirty="0">
                <a:solidFill>
                  <a:srgbClr val="001F5F"/>
                </a:solidFill>
                <a:latin typeface="Verdana"/>
                <a:cs typeface="Verdana"/>
              </a:rPr>
              <a:t>t</a:t>
            </a:r>
            <a:r>
              <a:rPr sz="1600" spc="-5" dirty="0">
                <a:solidFill>
                  <a:srgbClr val="001F5F"/>
                </a:solidFill>
                <a:latin typeface="Verdana"/>
                <a:cs typeface="Verdana"/>
              </a:rPr>
              <a:t>er</a:t>
            </a:r>
            <a:r>
              <a:rPr sz="1600" dirty="0">
                <a:solidFill>
                  <a:srgbClr val="001F5F"/>
                </a:solidFill>
                <a:latin typeface="Verdana"/>
                <a:cs typeface="Verdana"/>
              </a:rPr>
              <a:t>n</a:t>
            </a:r>
            <a:r>
              <a:rPr sz="1600" spc="-5" dirty="0">
                <a:solidFill>
                  <a:srgbClr val="001F5F"/>
                </a:solidFill>
                <a:latin typeface="Verdana"/>
                <a:cs typeface="Verdana"/>
              </a:rPr>
              <a:t>s</a:t>
            </a:r>
            <a:r>
              <a:rPr sz="1600" dirty="0">
                <a:solidFill>
                  <a:srgbClr val="001F5F"/>
                </a:solidFill>
                <a:latin typeface="Verdana"/>
                <a:cs typeface="Verdana"/>
              </a:rPr>
              <a:t>	</a:t>
            </a:r>
            <a:r>
              <a:rPr sz="1600" spc="-5" dirty="0">
                <a:solidFill>
                  <a:srgbClr val="001F5F"/>
                </a:solidFill>
                <a:latin typeface="Verdana"/>
                <a:cs typeface="Verdana"/>
              </a:rPr>
              <a:t>and</a:t>
            </a:r>
            <a:r>
              <a:rPr sz="1600" dirty="0">
                <a:solidFill>
                  <a:srgbClr val="001F5F"/>
                </a:solidFill>
                <a:latin typeface="Verdana"/>
                <a:cs typeface="Verdana"/>
              </a:rPr>
              <a:t>	</a:t>
            </a:r>
            <a:r>
              <a:rPr sz="1600" spc="-10" dirty="0">
                <a:solidFill>
                  <a:srgbClr val="001F5F"/>
                </a:solidFill>
                <a:latin typeface="Verdana"/>
                <a:cs typeface="Verdana"/>
              </a:rPr>
              <a:t>t</a:t>
            </a:r>
            <a:r>
              <a:rPr sz="1600" spc="5" dirty="0">
                <a:solidFill>
                  <a:srgbClr val="001F5F"/>
                </a:solidFill>
                <a:latin typeface="Verdana"/>
                <a:cs typeface="Verdana"/>
              </a:rPr>
              <a:t>r</a:t>
            </a:r>
            <a:r>
              <a:rPr sz="1600" dirty="0">
                <a:solidFill>
                  <a:srgbClr val="001F5F"/>
                </a:solidFill>
                <a:latin typeface="Verdana"/>
                <a:cs typeface="Verdana"/>
              </a:rPr>
              <a:t>e</a:t>
            </a:r>
            <a:r>
              <a:rPr sz="1600" spc="-5" dirty="0">
                <a:solidFill>
                  <a:srgbClr val="001F5F"/>
                </a:solidFill>
                <a:latin typeface="Verdana"/>
                <a:cs typeface="Verdana"/>
              </a:rPr>
              <a:t>nds</a:t>
            </a:r>
            <a:r>
              <a:rPr sz="1600" dirty="0">
                <a:solidFill>
                  <a:srgbClr val="001F5F"/>
                </a:solidFill>
                <a:latin typeface="Verdana"/>
                <a:cs typeface="Verdana"/>
              </a:rPr>
              <a:t>	t</a:t>
            </a:r>
            <a:r>
              <a:rPr sz="1600" spc="-5" dirty="0">
                <a:solidFill>
                  <a:srgbClr val="001F5F"/>
                </a:solidFill>
                <a:latin typeface="Verdana"/>
                <a:cs typeface="Verdana"/>
              </a:rPr>
              <a:t>o</a:t>
            </a:r>
            <a:r>
              <a:rPr sz="1600" dirty="0">
                <a:solidFill>
                  <a:srgbClr val="001F5F"/>
                </a:solidFill>
                <a:latin typeface="Verdana"/>
                <a:cs typeface="Verdana"/>
              </a:rPr>
              <a:t>	</a:t>
            </a:r>
            <a:r>
              <a:rPr sz="1600" spc="-5" dirty="0">
                <a:solidFill>
                  <a:srgbClr val="001F5F"/>
                </a:solidFill>
                <a:latin typeface="Verdana"/>
                <a:cs typeface="Verdana"/>
              </a:rPr>
              <a:t>un</a:t>
            </a:r>
            <a:r>
              <a:rPr sz="1600" dirty="0">
                <a:solidFill>
                  <a:srgbClr val="001F5F"/>
                </a:solidFill>
                <a:latin typeface="Verdana"/>
                <a:cs typeface="Verdana"/>
              </a:rPr>
              <a:t>d</a:t>
            </a:r>
            <a:r>
              <a:rPr sz="1600" spc="-5" dirty="0">
                <a:solidFill>
                  <a:srgbClr val="001F5F"/>
                </a:solidFill>
                <a:latin typeface="Verdana"/>
                <a:cs typeface="Verdana"/>
              </a:rPr>
              <a:t>e</a:t>
            </a:r>
            <a:r>
              <a:rPr sz="1600" spc="5" dirty="0">
                <a:solidFill>
                  <a:srgbClr val="001F5F"/>
                </a:solidFill>
                <a:latin typeface="Verdana"/>
                <a:cs typeface="Verdana"/>
              </a:rPr>
              <a:t>r</a:t>
            </a:r>
            <a:r>
              <a:rPr sz="1600" spc="-5" dirty="0">
                <a:solidFill>
                  <a:srgbClr val="001F5F"/>
                </a:solidFill>
                <a:latin typeface="Verdana"/>
                <a:cs typeface="Verdana"/>
              </a:rPr>
              <a:t>s</a:t>
            </a:r>
            <a:r>
              <a:rPr sz="1600" spc="-15" dirty="0">
                <a:solidFill>
                  <a:srgbClr val="001F5F"/>
                </a:solidFill>
                <a:latin typeface="Verdana"/>
                <a:cs typeface="Verdana"/>
              </a:rPr>
              <a:t>t</a:t>
            </a:r>
            <a:r>
              <a:rPr sz="1600" spc="-5" dirty="0">
                <a:solidFill>
                  <a:srgbClr val="001F5F"/>
                </a:solidFill>
                <a:latin typeface="Verdana"/>
                <a:cs typeface="Verdana"/>
              </a:rPr>
              <a:t>a</a:t>
            </a:r>
            <a:r>
              <a:rPr sz="1600" spc="5" dirty="0">
                <a:solidFill>
                  <a:srgbClr val="001F5F"/>
                </a:solidFill>
                <a:latin typeface="Verdana"/>
                <a:cs typeface="Verdana"/>
              </a:rPr>
              <a:t>n</a:t>
            </a:r>
            <a:r>
              <a:rPr sz="1600" spc="-5" dirty="0">
                <a:solidFill>
                  <a:srgbClr val="001F5F"/>
                </a:solidFill>
                <a:latin typeface="Verdana"/>
                <a:cs typeface="Verdana"/>
              </a:rPr>
              <a:t>d</a:t>
            </a:r>
            <a:r>
              <a:rPr sz="1600" dirty="0">
                <a:solidFill>
                  <a:srgbClr val="001F5F"/>
                </a:solidFill>
                <a:latin typeface="Verdana"/>
                <a:cs typeface="Verdana"/>
              </a:rPr>
              <a:t>	</a:t>
            </a:r>
            <a:r>
              <a:rPr sz="1600" spc="-5" dirty="0">
                <a:solidFill>
                  <a:srgbClr val="001F5F"/>
                </a:solidFill>
                <a:latin typeface="Verdana"/>
                <a:cs typeface="Verdana"/>
              </a:rPr>
              <a:t>vi</a:t>
            </a:r>
            <a:r>
              <a:rPr sz="1600" spc="5" dirty="0">
                <a:solidFill>
                  <a:srgbClr val="001F5F"/>
                </a:solidFill>
                <a:latin typeface="Verdana"/>
                <a:cs typeface="Verdana"/>
              </a:rPr>
              <a:t>r</a:t>
            </a:r>
            <a:r>
              <a:rPr sz="1600" dirty="0">
                <a:solidFill>
                  <a:srgbClr val="001F5F"/>
                </a:solidFill>
                <a:latin typeface="Verdana"/>
                <a:cs typeface="Verdana"/>
              </a:rPr>
              <a:t>u</a:t>
            </a:r>
            <a:r>
              <a:rPr sz="1600" spc="-5" dirty="0">
                <a:solidFill>
                  <a:srgbClr val="001F5F"/>
                </a:solidFill>
                <a:latin typeface="Verdana"/>
                <a:cs typeface="Verdana"/>
              </a:rPr>
              <a:t>s  </a:t>
            </a:r>
            <a:r>
              <a:rPr sz="1600" spc="-10" dirty="0">
                <a:solidFill>
                  <a:srgbClr val="001F5F"/>
                </a:solidFill>
                <a:latin typeface="Verdana"/>
                <a:cs typeface="Verdana"/>
              </a:rPr>
              <a:t>transmission</a:t>
            </a:r>
            <a:r>
              <a:rPr sz="1600" spc="55" dirty="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sz="1600" spc="-40" dirty="0">
                <a:solidFill>
                  <a:srgbClr val="001F5F"/>
                </a:solidFill>
                <a:latin typeface="Verdana"/>
                <a:cs typeface="Verdana"/>
              </a:rPr>
              <a:t>better.</a:t>
            </a:r>
            <a:endParaRPr sz="1600" dirty="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001F5F"/>
              </a:buClr>
              <a:buFont typeface="Wingdings"/>
              <a:buChar char=""/>
            </a:pPr>
            <a:endParaRPr sz="1550" dirty="0">
              <a:latin typeface="Verdana"/>
              <a:cs typeface="Verdana"/>
            </a:endParaRPr>
          </a:p>
          <a:p>
            <a:pPr marL="299085" indent="-287020">
              <a:lnSpc>
                <a:spcPct val="100000"/>
              </a:lnSpc>
              <a:buFont typeface="Wingdings"/>
              <a:buChar char=""/>
              <a:tabLst>
                <a:tab pos="299085" algn="l"/>
                <a:tab pos="299720" algn="l"/>
              </a:tabLst>
            </a:pPr>
            <a:r>
              <a:rPr sz="1600" spc="-10" dirty="0">
                <a:solidFill>
                  <a:srgbClr val="001F5F"/>
                </a:solidFill>
                <a:latin typeface="Verdana"/>
                <a:cs typeface="Verdana"/>
              </a:rPr>
              <a:t>Data-driven</a:t>
            </a:r>
            <a:r>
              <a:rPr sz="1600" spc="45" dirty="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sz="1600" spc="-10" dirty="0">
                <a:solidFill>
                  <a:srgbClr val="001F5F"/>
                </a:solidFill>
                <a:latin typeface="Verdana"/>
                <a:cs typeface="Verdana"/>
              </a:rPr>
              <a:t>insights</a:t>
            </a:r>
            <a:r>
              <a:rPr sz="1600" spc="50" dirty="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sz="1600" spc="-10" dirty="0">
                <a:solidFill>
                  <a:srgbClr val="001F5F"/>
                </a:solidFill>
                <a:latin typeface="Verdana"/>
                <a:cs typeface="Verdana"/>
              </a:rPr>
              <a:t>will</a:t>
            </a:r>
            <a:r>
              <a:rPr sz="1600" spc="20" dirty="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sz="1600" spc="-5" dirty="0">
                <a:solidFill>
                  <a:srgbClr val="001F5F"/>
                </a:solidFill>
                <a:latin typeface="Verdana"/>
                <a:cs typeface="Verdana"/>
              </a:rPr>
              <a:t>aid</a:t>
            </a:r>
            <a:r>
              <a:rPr sz="1600" spc="20" dirty="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sz="1600" spc="-10" dirty="0">
                <a:solidFill>
                  <a:srgbClr val="001F5F"/>
                </a:solidFill>
                <a:latin typeface="Verdana"/>
                <a:cs typeface="Verdana"/>
              </a:rPr>
              <a:t>in</a:t>
            </a:r>
            <a:r>
              <a:rPr sz="1600" spc="10" dirty="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sz="1600" spc="-10" dirty="0">
                <a:solidFill>
                  <a:srgbClr val="001F5F"/>
                </a:solidFill>
                <a:latin typeface="Verdana"/>
                <a:cs typeface="Verdana"/>
              </a:rPr>
              <a:t>combatting</a:t>
            </a:r>
            <a:r>
              <a:rPr sz="1600" spc="65" dirty="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sz="1600" spc="-5" dirty="0">
                <a:solidFill>
                  <a:srgbClr val="001F5F"/>
                </a:solidFill>
                <a:latin typeface="Verdana"/>
                <a:cs typeface="Verdana"/>
              </a:rPr>
              <a:t>the</a:t>
            </a:r>
            <a:r>
              <a:rPr sz="1600" spc="15" dirty="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sz="1600" spc="-10" dirty="0">
                <a:solidFill>
                  <a:srgbClr val="001F5F"/>
                </a:solidFill>
                <a:latin typeface="Verdana"/>
                <a:cs typeface="Verdana"/>
              </a:rPr>
              <a:t>pandemic</a:t>
            </a:r>
            <a:r>
              <a:rPr sz="1600" spc="55" dirty="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sz="1600" spc="-5" dirty="0">
                <a:solidFill>
                  <a:srgbClr val="001F5F"/>
                </a:solidFill>
                <a:latin typeface="Verdana"/>
                <a:cs typeface="Verdana"/>
              </a:rPr>
              <a:t>and</a:t>
            </a:r>
            <a:r>
              <a:rPr sz="1600" spc="5" dirty="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sz="1600" spc="-10" dirty="0">
                <a:solidFill>
                  <a:srgbClr val="001F5F"/>
                </a:solidFill>
                <a:latin typeface="Verdana"/>
                <a:cs typeface="Verdana"/>
              </a:rPr>
              <a:t>protecting</a:t>
            </a:r>
            <a:r>
              <a:rPr sz="1600" spc="60" dirty="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sz="1600" spc="-10" dirty="0">
                <a:solidFill>
                  <a:srgbClr val="001F5F"/>
                </a:solidFill>
                <a:latin typeface="Verdana"/>
                <a:cs typeface="Verdana"/>
              </a:rPr>
              <a:t>public</a:t>
            </a:r>
            <a:r>
              <a:rPr sz="1600" spc="40" dirty="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sz="1600" spc="-10" dirty="0">
                <a:solidFill>
                  <a:srgbClr val="001F5F"/>
                </a:solidFill>
                <a:latin typeface="Verdana"/>
                <a:cs typeface="Verdana"/>
              </a:rPr>
              <a:t>health.</a:t>
            </a:r>
            <a:endParaRPr sz="1600" dirty="0">
              <a:latin typeface="Verdana"/>
              <a:cs typeface="Verdan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85259" y="3418332"/>
            <a:ext cx="3262122" cy="218465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000500" y="1272539"/>
            <a:ext cx="3233928" cy="215646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11911" y="340233"/>
            <a:ext cx="804418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95"/>
              </a:spcBef>
              <a:buFont typeface="Wingdings"/>
              <a:buChar char=""/>
              <a:tabLst>
                <a:tab pos="299085" algn="l"/>
                <a:tab pos="299720" algn="l"/>
              </a:tabLst>
            </a:pPr>
            <a:r>
              <a:rPr sz="1600" b="1" dirty="0">
                <a:solidFill>
                  <a:srgbClr val="001F5F"/>
                </a:solidFill>
                <a:latin typeface="Verdana"/>
                <a:cs typeface="Verdana"/>
              </a:rPr>
              <a:t>14.</a:t>
            </a:r>
            <a:r>
              <a:rPr sz="1600" b="1" spc="-5" dirty="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sz="1600" b="1" u="heavy" spc="-10" dirty="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Verdana"/>
                <a:cs typeface="Verdana"/>
              </a:rPr>
              <a:t>Find</a:t>
            </a:r>
            <a:r>
              <a:rPr sz="1600" b="1" u="heavy" spc="25" dirty="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Verdana"/>
                <a:cs typeface="Verdana"/>
              </a:rPr>
              <a:t> </a:t>
            </a:r>
            <a:r>
              <a:rPr sz="1600" b="1" u="heavy" spc="-5" dirty="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Verdana"/>
                <a:cs typeface="Verdana"/>
              </a:rPr>
              <a:t>the</a:t>
            </a:r>
            <a:r>
              <a:rPr sz="1600" b="1" u="heavy" spc="5" dirty="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Verdana"/>
                <a:cs typeface="Verdana"/>
              </a:rPr>
              <a:t> </a:t>
            </a:r>
            <a:r>
              <a:rPr sz="1600" b="1" u="heavy" spc="-5" dirty="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Verdana"/>
                <a:cs typeface="Verdana"/>
              </a:rPr>
              <a:t>Country</a:t>
            </a:r>
            <a:r>
              <a:rPr sz="1600" b="1" u="heavy" spc="15" dirty="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Verdana"/>
                <a:cs typeface="Verdana"/>
              </a:rPr>
              <a:t> </a:t>
            </a:r>
            <a:r>
              <a:rPr sz="1600" b="1" u="heavy" spc="-10" dirty="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Verdana"/>
                <a:cs typeface="Verdana"/>
              </a:rPr>
              <a:t>having</a:t>
            </a:r>
            <a:r>
              <a:rPr sz="1600" b="1" u="heavy" spc="40" dirty="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Verdana"/>
                <a:cs typeface="Verdana"/>
              </a:rPr>
              <a:t> </a:t>
            </a:r>
            <a:r>
              <a:rPr sz="1600" b="1" u="heavy" spc="-5" dirty="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Verdana"/>
                <a:cs typeface="Verdana"/>
              </a:rPr>
              <a:t>the</a:t>
            </a:r>
            <a:r>
              <a:rPr sz="1600" b="1" u="heavy" dirty="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Verdana"/>
                <a:cs typeface="Verdana"/>
              </a:rPr>
              <a:t> </a:t>
            </a:r>
            <a:r>
              <a:rPr sz="1600" b="1" u="heavy" spc="-10" dirty="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Verdana"/>
                <a:cs typeface="Verdana"/>
              </a:rPr>
              <a:t>highest</a:t>
            </a:r>
            <a:r>
              <a:rPr sz="1600" b="1" u="heavy" spc="20" dirty="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Verdana"/>
                <a:cs typeface="Verdana"/>
              </a:rPr>
              <a:t> </a:t>
            </a:r>
            <a:r>
              <a:rPr sz="1600" b="1" u="heavy" spc="-10" dirty="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Verdana"/>
                <a:cs typeface="Verdana"/>
              </a:rPr>
              <a:t>number</a:t>
            </a:r>
            <a:r>
              <a:rPr sz="1600" b="1" u="heavy" spc="20" dirty="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Verdana"/>
                <a:cs typeface="Verdana"/>
              </a:rPr>
              <a:t> </a:t>
            </a:r>
            <a:r>
              <a:rPr sz="1600" b="1" u="heavy" spc="-5" dirty="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Verdana"/>
                <a:cs typeface="Verdana"/>
              </a:rPr>
              <a:t>of</a:t>
            </a:r>
            <a:r>
              <a:rPr sz="1600" b="1" u="heavy" spc="20" dirty="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Verdana"/>
                <a:cs typeface="Verdana"/>
              </a:rPr>
              <a:t> </a:t>
            </a:r>
            <a:r>
              <a:rPr sz="1600" b="1" u="heavy" spc="-10" dirty="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Verdana"/>
                <a:cs typeface="Verdana"/>
              </a:rPr>
              <a:t>Confirmed</a:t>
            </a:r>
            <a:r>
              <a:rPr sz="1600" b="1" u="heavy" spc="45" dirty="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Verdana"/>
                <a:cs typeface="Verdana"/>
              </a:rPr>
              <a:t> </a:t>
            </a:r>
            <a:r>
              <a:rPr sz="1600" b="1" u="heavy" spc="-10" dirty="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Verdana"/>
                <a:cs typeface="Verdana"/>
              </a:rPr>
              <a:t>cases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97483" y="6036055"/>
            <a:ext cx="1098486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9085" marR="5080" indent="-287020">
              <a:lnSpc>
                <a:spcPct val="100000"/>
              </a:lnSpc>
              <a:spcBef>
                <a:spcPts val="95"/>
              </a:spcBef>
              <a:buFont typeface="Wingdings"/>
              <a:buChar char=""/>
              <a:tabLst>
                <a:tab pos="299085" algn="l"/>
                <a:tab pos="299720" algn="l"/>
              </a:tabLst>
            </a:pPr>
            <a:r>
              <a:rPr sz="1600" b="1" spc="-10" dirty="0">
                <a:solidFill>
                  <a:srgbClr val="001F5F"/>
                </a:solidFill>
                <a:latin typeface="Verdana"/>
                <a:cs typeface="Verdana"/>
              </a:rPr>
              <a:t>Inference:</a:t>
            </a:r>
            <a:r>
              <a:rPr sz="1600" b="1" spc="30" dirty="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sz="1600" b="1" spc="-5" dirty="0">
                <a:solidFill>
                  <a:srgbClr val="001F5F"/>
                </a:solidFill>
                <a:latin typeface="Verdana"/>
                <a:cs typeface="Verdana"/>
              </a:rPr>
              <a:t>US</a:t>
            </a:r>
            <a:r>
              <a:rPr sz="1600" b="1" spc="35" dirty="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sz="1600" spc="-5" dirty="0">
                <a:solidFill>
                  <a:srgbClr val="001F5F"/>
                </a:solidFill>
                <a:latin typeface="Verdana"/>
                <a:cs typeface="Verdana"/>
              </a:rPr>
              <a:t>has</a:t>
            </a:r>
            <a:r>
              <a:rPr sz="1600" spc="20" dirty="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sz="1600" spc="-10" dirty="0">
                <a:solidFill>
                  <a:srgbClr val="001F5F"/>
                </a:solidFill>
                <a:latin typeface="Verdana"/>
                <a:cs typeface="Verdana"/>
              </a:rPr>
              <a:t>the</a:t>
            </a:r>
            <a:r>
              <a:rPr sz="1600" spc="10" dirty="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sz="1600" spc="-5" dirty="0">
                <a:solidFill>
                  <a:srgbClr val="001F5F"/>
                </a:solidFill>
                <a:latin typeface="Verdana"/>
                <a:cs typeface="Verdana"/>
              </a:rPr>
              <a:t>highest</a:t>
            </a:r>
            <a:r>
              <a:rPr sz="1600" spc="30" dirty="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sz="1600" spc="-5" dirty="0">
                <a:solidFill>
                  <a:srgbClr val="001F5F"/>
                </a:solidFill>
                <a:latin typeface="Verdana"/>
                <a:cs typeface="Verdana"/>
              </a:rPr>
              <a:t>number</a:t>
            </a:r>
            <a:r>
              <a:rPr sz="1600" spc="50" dirty="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sz="1600" spc="-5" dirty="0">
                <a:solidFill>
                  <a:srgbClr val="001F5F"/>
                </a:solidFill>
                <a:latin typeface="Verdana"/>
                <a:cs typeface="Verdana"/>
              </a:rPr>
              <a:t>of</a:t>
            </a:r>
            <a:r>
              <a:rPr sz="1600" spc="5" dirty="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sz="1600" spc="-5" dirty="0">
                <a:solidFill>
                  <a:srgbClr val="001F5F"/>
                </a:solidFill>
                <a:latin typeface="Verdana"/>
                <a:cs typeface="Verdana"/>
              </a:rPr>
              <a:t>confirmed</a:t>
            </a:r>
            <a:r>
              <a:rPr sz="1600" spc="55" dirty="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sz="1600" spc="-15" dirty="0">
                <a:solidFill>
                  <a:srgbClr val="001F5F"/>
                </a:solidFill>
                <a:latin typeface="Verdana"/>
                <a:cs typeface="Verdana"/>
              </a:rPr>
              <a:t>COVID-19</a:t>
            </a:r>
            <a:r>
              <a:rPr sz="1600" spc="10" dirty="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sz="1600" spc="-5" dirty="0">
                <a:solidFill>
                  <a:srgbClr val="001F5F"/>
                </a:solidFill>
                <a:latin typeface="Verdana"/>
                <a:cs typeface="Verdana"/>
              </a:rPr>
              <a:t>cases,</a:t>
            </a:r>
            <a:r>
              <a:rPr sz="1600" spc="35" dirty="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sz="1600" spc="-5" dirty="0">
                <a:solidFill>
                  <a:srgbClr val="001F5F"/>
                </a:solidFill>
                <a:latin typeface="Verdana"/>
                <a:cs typeface="Verdana"/>
              </a:rPr>
              <a:t>totaling</a:t>
            </a:r>
            <a:r>
              <a:rPr sz="1600" spc="25" dirty="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sz="1600" spc="-5" dirty="0">
                <a:solidFill>
                  <a:srgbClr val="001F5F"/>
                </a:solidFill>
                <a:latin typeface="Verdana"/>
                <a:cs typeface="Verdana"/>
              </a:rPr>
              <a:t>33,461,982</a:t>
            </a:r>
            <a:r>
              <a:rPr sz="1600" spc="-25" dirty="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sz="1600" spc="-5" dirty="0">
                <a:solidFill>
                  <a:srgbClr val="001F5F"/>
                </a:solidFill>
                <a:latin typeface="Verdana"/>
                <a:cs typeface="Verdana"/>
              </a:rPr>
              <a:t>according</a:t>
            </a:r>
            <a:r>
              <a:rPr sz="1600" spc="55" dirty="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sz="1600" spc="-5" dirty="0">
                <a:solidFill>
                  <a:srgbClr val="001F5F"/>
                </a:solidFill>
                <a:latin typeface="Verdana"/>
                <a:cs typeface="Verdana"/>
              </a:rPr>
              <a:t>to </a:t>
            </a:r>
            <a:r>
              <a:rPr sz="1600" spc="-550" dirty="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sz="1600" spc="-5" dirty="0">
                <a:solidFill>
                  <a:srgbClr val="001F5F"/>
                </a:solidFill>
                <a:latin typeface="Verdana"/>
                <a:cs typeface="Verdana"/>
              </a:rPr>
              <a:t>the</a:t>
            </a:r>
            <a:r>
              <a:rPr sz="1600" spc="-15" dirty="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sz="1600" spc="-10" dirty="0">
                <a:solidFill>
                  <a:srgbClr val="001F5F"/>
                </a:solidFill>
                <a:latin typeface="Verdana"/>
                <a:cs typeface="Verdana"/>
              </a:rPr>
              <a:t>dataset</a:t>
            </a:r>
            <a:endParaRPr sz="1600">
              <a:latin typeface="Verdana"/>
              <a:cs typeface="Verdana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64B852D-1A69-A6CE-955C-42D858A28B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9295" y="816862"/>
            <a:ext cx="9233409" cy="5193793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32E7D4BD-4700-2560-0F4C-BF1535618B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" y="990600"/>
            <a:ext cx="9982200" cy="5614988"/>
          </a:xfrm>
          <a:prstGeom prst="rect">
            <a:avLst/>
          </a:prstGeom>
        </p:spPr>
      </p:pic>
      <p:sp>
        <p:nvSpPr>
          <p:cNvPr id="2" name="object 2"/>
          <p:cNvSpPr txBox="1"/>
          <p:nvPr/>
        </p:nvSpPr>
        <p:spPr>
          <a:xfrm>
            <a:off x="311911" y="340233"/>
            <a:ext cx="742124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95"/>
              </a:spcBef>
              <a:buFont typeface="Wingdings"/>
              <a:buChar char=""/>
              <a:tabLst>
                <a:tab pos="299085" algn="l"/>
                <a:tab pos="299720" algn="l"/>
              </a:tabLst>
            </a:pPr>
            <a:r>
              <a:rPr sz="1600" b="1" dirty="0">
                <a:solidFill>
                  <a:srgbClr val="001F5F"/>
                </a:solidFill>
                <a:latin typeface="Verdana"/>
                <a:cs typeface="Verdana"/>
              </a:rPr>
              <a:t>15.</a:t>
            </a:r>
            <a:r>
              <a:rPr sz="1600" b="1" spc="-10" dirty="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sz="1600" b="1" u="heavy" spc="-10" dirty="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Verdana"/>
                <a:cs typeface="Verdana"/>
              </a:rPr>
              <a:t>Find</a:t>
            </a:r>
            <a:r>
              <a:rPr sz="1600" b="1" u="heavy" spc="25" dirty="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Verdana"/>
                <a:cs typeface="Verdana"/>
              </a:rPr>
              <a:t> </a:t>
            </a:r>
            <a:r>
              <a:rPr sz="1600" b="1" u="heavy" spc="-5" dirty="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Verdana"/>
                <a:cs typeface="Verdana"/>
              </a:rPr>
              <a:t>the</a:t>
            </a:r>
            <a:r>
              <a:rPr sz="1600" b="1" u="heavy" spc="5" dirty="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Verdana"/>
                <a:cs typeface="Verdana"/>
              </a:rPr>
              <a:t> </a:t>
            </a:r>
            <a:r>
              <a:rPr sz="1600" b="1" u="heavy" spc="-5" dirty="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Verdana"/>
                <a:cs typeface="Verdana"/>
              </a:rPr>
              <a:t>Country</a:t>
            </a:r>
            <a:r>
              <a:rPr sz="1600" b="1" u="heavy" spc="15" dirty="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Verdana"/>
                <a:cs typeface="Verdana"/>
              </a:rPr>
              <a:t> </a:t>
            </a:r>
            <a:r>
              <a:rPr sz="1600" b="1" u="heavy" spc="-10" dirty="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Verdana"/>
                <a:cs typeface="Verdana"/>
              </a:rPr>
              <a:t>having</a:t>
            </a:r>
            <a:r>
              <a:rPr sz="1600" b="1" u="heavy" spc="40" dirty="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Verdana"/>
                <a:cs typeface="Verdana"/>
              </a:rPr>
              <a:t> </a:t>
            </a:r>
            <a:r>
              <a:rPr sz="1600" b="1" u="heavy" spc="-5" dirty="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Verdana"/>
                <a:cs typeface="Verdana"/>
              </a:rPr>
              <a:t>the </a:t>
            </a:r>
            <a:r>
              <a:rPr sz="1600" b="1" u="heavy" spc="-10" dirty="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Verdana"/>
                <a:cs typeface="Verdana"/>
              </a:rPr>
              <a:t>lowest</a:t>
            </a:r>
            <a:r>
              <a:rPr sz="1600" b="1" u="heavy" spc="20" dirty="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Verdana"/>
                <a:cs typeface="Verdana"/>
              </a:rPr>
              <a:t> </a:t>
            </a:r>
            <a:r>
              <a:rPr sz="1600" b="1" u="heavy" spc="-10" dirty="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Verdana"/>
                <a:cs typeface="Verdana"/>
              </a:rPr>
              <a:t>number</a:t>
            </a:r>
            <a:r>
              <a:rPr sz="1600" b="1" u="heavy" spc="20" dirty="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Verdana"/>
                <a:cs typeface="Verdana"/>
              </a:rPr>
              <a:t> </a:t>
            </a:r>
            <a:r>
              <a:rPr sz="1600" b="1" u="heavy" spc="-5" dirty="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Verdana"/>
                <a:cs typeface="Verdana"/>
              </a:rPr>
              <a:t>of</a:t>
            </a:r>
            <a:r>
              <a:rPr sz="1600" b="1" u="heavy" spc="20" dirty="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Verdana"/>
                <a:cs typeface="Verdana"/>
              </a:rPr>
              <a:t> </a:t>
            </a:r>
            <a:r>
              <a:rPr sz="1600" b="1" u="heavy" spc="-10" dirty="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Verdana"/>
                <a:cs typeface="Verdana"/>
              </a:rPr>
              <a:t>death</a:t>
            </a:r>
            <a:r>
              <a:rPr sz="1600" b="1" u="heavy" spc="30" dirty="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Verdana"/>
                <a:cs typeface="Verdana"/>
              </a:rPr>
              <a:t> </a:t>
            </a:r>
            <a:r>
              <a:rPr sz="1600" b="1" u="heavy" spc="-10" dirty="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Verdana"/>
                <a:cs typeface="Verdana"/>
              </a:rPr>
              <a:t>cases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019800" y="2286000"/>
            <a:ext cx="5759450" cy="832485"/>
          </a:xfrm>
          <a:prstGeom prst="rect">
            <a:avLst/>
          </a:prstGeom>
          <a:solidFill>
            <a:schemeClr val="bg2">
              <a:lumMod val="75000"/>
            </a:schemeClr>
          </a:solidFill>
          <a:ln w="12700">
            <a:solidFill>
              <a:srgbClr val="5B9BD4"/>
            </a:solidFill>
          </a:ln>
        </p:spPr>
        <p:txBody>
          <a:bodyPr vert="horz" wrap="square" lIns="0" tIns="45085" rIns="0" bIns="0" rtlCol="0">
            <a:spAutoFit/>
          </a:bodyPr>
          <a:lstStyle/>
          <a:p>
            <a:pPr marL="377190" marR="127000" indent="-287020">
              <a:lnSpc>
                <a:spcPct val="100000"/>
              </a:lnSpc>
              <a:spcBef>
                <a:spcPts val="355"/>
              </a:spcBef>
              <a:buFont typeface="Wingdings"/>
              <a:buChar char=""/>
              <a:tabLst>
                <a:tab pos="377825" algn="l"/>
              </a:tabLst>
            </a:pPr>
            <a:r>
              <a:rPr sz="1600" b="1" spc="-5" dirty="0">
                <a:solidFill>
                  <a:srgbClr val="001F5F"/>
                </a:solidFill>
                <a:latin typeface="Verdana"/>
                <a:cs typeface="Verdana"/>
              </a:rPr>
              <a:t>Samoa,</a:t>
            </a:r>
            <a:r>
              <a:rPr sz="1600" b="1" spc="25" dirty="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sz="1600" b="1" spc="-10" dirty="0">
                <a:solidFill>
                  <a:srgbClr val="001F5F"/>
                </a:solidFill>
                <a:latin typeface="Verdana"/>
                <a:cs typeface="Verdana"/>
              </a:rPr>
              <a:t>Kiribati,</a:t>
            </a:r>
            <a:r>
              <a:rPr sz="1600" b="1" spc="50" dirty="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sz="1600" b="1" spc="-10" dirty="0">
                <a:solidFill>
                  <a:srgbClr val="001F5F"/>
                </a:solidFill>
                <a:latin typeface="Verdana"/>
                <a:cs typeface="Verdana"/>
              </a:rPr>
              <a:t>Dominica</a:t>
            </a:r>
            <a:r>
              <a:rPr sz="1600" spc="-10" dirty="0">
                <a:solidFill>
                  <a:srgbClr val="001F5F"/>
                </a:solidFill>
                <a:latin typeface="Verdana"/>
                <a:cs typeface="Verdana"/>
              </a:rPr>
              <a:t>,</a:t>
            </a:r>
            <a:r>
              <a:rPr sz="1600" spc="40" dirty="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sz="1600" spc="-5" dirty="0">
                <a:solidFill>
                  <a:srgbClr val="001F5F"/>
                </a:solidFill>
                <a:latin typeface="Verdana"/>
                <a:cs typeface="Verdana"/>
              </a:rPr>
              <a:t>and</a:t>
            </a:r>
            <a:r>
              <a:rPr sz="1600" dirty="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sz="1600" spc="-10" dirty="0">
                <a:solidFill>
                  <a:srgbClr val="001F5F"/>
                </a:solidFill>
                <a:latin typeface="Verdana"/>
                <a:cs typeface="Verdana"/>
              </a:rPr>
              <a:t>the</a:t>
            </a:r>
            <a:r>
              <a:rPr sz="1600" spc="5" dirty="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sz="1600" b="1" spc="-5" dirty="0">
                <a:solidFill>
                  <a:srgbClr val="001F5F"/>
                </a:solidFill>
                <a:latin typeface="Verdana"/>
                <a:cs typeface="Verdana"/>
              </a:rPr>
              <a:t>Marshall </a:t>
            </a:r>
            <a:r>
              <a:rPr sz="1600" b="1" dirty="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sz="1600" b="1" spc="-5" dirty="0">
                <a:solidFill>
                  <a:srgbClr val="001F5F"/>
                </a:solidFill>
                <a:latin typeface="Verdana"/>
                <a:cs typeface="Verdana"/>
              </a:rPr>
              <a:t>Islands</a:t>
            </a:r>
            <a:r>
              <a:rPr sz="1600" b="1" spc="30" dirty="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sz="1600" spc="-10" dirty="0">
                <a:solidFill>
                  <a:srgbClr val="001F5F"/>
                </a:solidFill>
                <a:latin typeface="Verdana"/>
                <a:cs typeface="Verdana"/>
              </a:rPr>
              <a:t>have</a:t>
            </a:r>
            <a:r>
              <a:rPr sz="1600" spc="5" dirty="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sz="1600" spc="-5" dirty="0">
                <a:solidFill>
                  <a:srgbClr val="001F5F"/>
                </a:solidFill>
                <a:latin typeface="Verdana"/>
                <a:cs typeface="Verdana"/>
              </a:rPr>
              <a:t>reported</a:t>
            </a:r>
            <a:r>
              <a:rPr sz="1600" spc="10" dirty="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sz="1600" spc="-5" dirty="0">
                <a:solidFill>
                  <a:srgbClr val="001F5F"/>
                </a:solidFill>
                <a:latin typeface="Verdana"/>
                <a:cs typeface="Verdana"/>
              </a:rPr>
              <a:t>the</a:t>
            </a:r>
            <a:r>
              <a:rPr sz="1600" spc="5" dirty="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sz="1600" spc="-10" dirty="0">
                <a:solidFill>
                  <a:srgbClr val="001F5F"/>
                </a:solidFill>
                <a:latin typeface="Verdana"/>
                <a:cs typeface="Verdana"/>
              </a:rPr>
              <a:t>lowest</a:t>
            </a:r>
            <a:r>
              <a:rPr sz="1600" spc="10" dirty="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sz="1600" spc="-10" dirty="0">
                <a:solidFill>
                  <a:srgbClr val="001F5F"/>
                </a:solidFill>
                <a:latin typeface="Verdana"/>
                <a:cs typeface="Verdana"/>
              </a:rPr>
              <a:t>number</a:t>
            </a:r>
            <a:r>
              <a:rPr sz="1600" spc="40" dirty="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sz="1600" spc="-5" dirty="0">
                <a:solidFill>
                  <a:srgbClr val="001F5F"/>
                </a:solidFill>
                <a:latin typeface="Verdana"/>
                <a:cs typeface="Verdana"/>
              </a:rPr>
              <a:t>of</a:t>
            </a:r>
            <a:r>
              <a:rPr sz="1600" dirty="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sz="1600" spc="-10" dirty="0">
                <a:solidFill>
                  <a:srgbClr val="001F5F"/>
                </a:solidFill>
                <a:latin typeface="Verdana"/>
                <a:cs typeface="Verdana"/>
              </a:rPr>
              <a:t>death </a:t>
            </a:r>
            <a:r>
              <a:rPr sz="1600" spc="-550" dirty="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sz="1600" spc="-5" dirty="0">
                <a:solidFill>
                  <a:srgbClr val="001F5F"/>
                </a:solidFill>
                <a:latin typeface="Verdana"/>
                <a:cs typeface="Verdana"/>
              </a:rPr>
              <a:t>cases,</a:t>
            </a:r>
            <a:r>
              <a:rPr sz="1600" spc="35" dirty="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sz="1600" spc="-10" dirty="0">
                <a:solidFill>
                  <a:srgbClr val="001F5F"/>
                </a:solidFill>
                <a:latin typeface="Verdana"/>
                <a:cs typeface="Verdana"/>
              </a:rPr>
              <a:t>with</a:t>
            </a:r>
            <a:r>
              <a:rPr sz="1600" spc="5" dirty="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sz="1600" spc="-5" dirty="0">
                <a:solidFill>
                  <a:srgbClr val="001F5F"/>
                </a:solidFill>
                <a:latin typeface="Verdana"/>
                <a:cs typeface="Verdana"/>
              </a:rPr>
              <a:t>each</a:t>
            </a:r>
            <a:r>
              <a:rPr sz="1600" spc="5" dirty="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sz="1600" spc="-5" dirty="0">
                <a:solidFill>
                  <a:srgbClr val="001F5F"/>
                </a:solidFill>
                <a:latin typeface="Verdana"/>
                <a:cs typeface="Verdana"/>
              </a:rPr>
              <a:t>country</a:t>
            </a:r>
            <a:r>
              <a:rPr sz="1600" spc="25" dirty="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sz="1600" spc="-5" dirty="0">
                <a:solidFill>
                  <a:srgbClr val="001F5F"/>
                </a:solidFill>
                <a:latin typeface="Verdana"/>
                <a:cs typeface="Verdana"/>
              </a:rPr>
              <a:t>recording</a:t>
            </a:r>
            <a:r>
              <a:rPr sz="1600" spc="45" dirty="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sz="1600" spc="-5" dirty="0">
                <a:solidFill>
                  <a:srgbClr val="001F5F"/>
                </a:solidFill>
                <a:latin typeface="Verdana"/>
                <a:cs typeface="Verdana"/>
              </a:rPr>
              <a:t>0 </a:t>
            </a:r>
            <a:r>
              <a:rPr sz="1600" spc="-10" dirty="0">
                <a:solidFill>
                  <a:srgbClr val="001F5F"/>
                </a:solidFill>
                <a:latin typeface="Verdana"/>
                <a:cs typeface="Verdana"/>
              </a:rPr>
              <a:t>fatalities</a:t>
            </a:r>
            <a:endParaRPr sz="16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11911" y="340233"/>
            <a:ext cx="669861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95"/>
              </a:spcBef>
              <a:buFont typeface="Wingdings"/>
              <a:buChar char=""/>
              <a:tabLst>
                <a:tab pos="299085" algn="l"/>
                <a:tab pos="299720" algn="l"/>
              </a:tabLst>
            </a:pPr>
            <a:r>
              <a:rPr sz="1600" b="1" dirty="0">
                <a:solidFill>
                  <a:srgbClr val="001F5F"/>
                </a:solidFill>
                <a:latin typeface="Verdana"/>
                <a:cs typeface="Verdana"/>
              </a:rPr>
              <a:t>16.</a:t>
            </a:r>
            <a:r>
              <a:rPr sz="1600" b="1" spc="-5" dirty="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sz="1600" b="1" u="heavy" spc="-10" dirty="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Verdana"/>
                <a:cs typeface="Verdana"/>
              </a:rPr>
              <a:t>Find</a:t>
            </a:r>
            <a:r>
              <a:rPr sz="1600" b="1" u="heavy" spc="25" dirty="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Verdana"/>
                <a:cs typeface="Verdana"/>
              </a:rPr>
              <a:t> </a:t>
            </a:r>
            <a:r>
              <a:rPr sz="1600" b="1" u="heavy" spc="-5" dirty="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Verdana"/>
                <a:cs typeface="Verdana"/>
              </a:rPr>
              <a:t>top</a:t>
            </a:r>
            <a:r>
              <a:rPr sz="1600" b="1" u="heavy" spc="20" dirty="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Verdana"/>
                <a:cs typeface="Verdana"/>
              </a:rPr>
              <a:t> </a:t>
            </a:r>
            <a:r>
              <a:rPr sz="1600" b="1" u="heavy" spc="-5" dirty="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Verdana"/>
                <a:cs typeface="Verdana"/>
              </a:rPr>
              <a:t>5</a:t>
            </a:r>
            <a:r>
              <a:rPr sz="1600" b="1" u="heavy" dirty="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Verdana"/>
                <a:cs typeface="Verdana"/>
              </a:rPr>
              <a:t> </a:t>
            </a:r>
            <a:r>
              <a:rPr sz="1600" b="1" u="heavy" spc="-10" dirty="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Verdana"/>
                <a:cs typeface="Verdana"/>
              </a:rPr>
              <a:t>countries</a:t>
            </a:r>
            <a:r>
              <a:rPr sz="1600" b="1" u="heavy" spc="30" dirty="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Verdana"/>
                <a:cs typeface="Verdana"/>
              </a:rPr>
              <a:t> </a:t>
            </a:r>
            <a:r>
              <a:rPr sz="1600" b="1" u="heavy" spc="-10" dirty="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Verdana"/>
                <a:cs typeface="Verdana"/>
              </a:rPr>
              <a:t>having</a:t>
            </a:r>
            <a:r>
              <a:rPr sz="1600" b="1" u="heavy" spc="45" dirty="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Verdana"/>
                <a:cs typeface="Verdana"/>
              </a:rPr>
              <a:t> </a:t>
            </a:r>
            <a:r>
              <a:rPr sz="1600" b="1" u="heavy" spc="-10" dirty="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Verdana"/>
                <a:cs typeface="Verdana"/>
              </a:rPr>
              <a:t>highest</a:t>
            </a:r>
            <a:r>
              <a:rPr sz="1600" b="1" u="heavy" spc="30" dirty="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Verdana"/>
                <a:cs typeface="Verdana"/>
              </a:rPr>
              <a:t> </a:t>
            </a:r>
            <a:r>
              <a:rPr sz="1600" b="1" u="heavy" spc="-10" dirty="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Verdana"/>
                <a:cs typeface="Verdana"/>
              </a:rPr>
              <a:t>recovered</a:t>
            </a:r>
            <a:r>
              <a:rPr sz="1600" b="1" u="heavy" spc="65" dirty="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Verdana"/>
                <a:cs typeface="Verdana"/>
              </a:rPr>
              <a:t> </a:t>
            </a:r>
            <a:r>
              <a:rPr sz="1600" b="1" u="heavy" spc="-10" dirty="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Verdana"/>
                <a:cs typeface="Verdana"/>
              </a:rPr>
              <a:t>cases</a:t>
            </a:r>
            <a:endParaRPr sz="1600">
              <a:latin typeface="Verdana"/>
              <a:cs typeface="Verdana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FD15A45-7131-195E-AEF0-96B2074634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266" y="838200"/>
            <a:ext cx="10295467" cy="5791200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5943600" y="2286000"/>
            <a:ext cx="5093335" cy="832485"/>
          </a:xfrm>
          <a:prstGeom prst="rect">
            <a:avLst/>
          </a:prstGeom>
          <a:solidFill>
            <a:schemeClr val="bg2">
              <a:lumMod val="75000"/>
            </a:schemeClr>
          </a:solidFill>
          <a:ln w="12700">
            <a:solidFill>
              <a:srgbClr val="5B9BD4"/>
            </a:solidFill>
          </a:ln>
        </p:spPr>
        <p:txBody>
          <a:bodyPr vert="horz" wrap="square" lIns="0" tIns="45085" rIns="0" bIns="0" rtlCol="0">
            <a:spAutoFit/>
          </a:bodyPr>
          <a:lstStyle/>
          <a:p>
            <a:pPr marL="377190" marR="179070" indent="-287020">
              <a:lnSpc>
                <a:spcPct val="100000"/>
              </a:lnSpc>
              <a:spcBef>
                <a:spcPts val="355"/>
              </a:spcBef>
              <a:buFont typeface="Wingdings"/>
              <a:buChar char=""/>
              <a:tabLst>
                <a:tab pos="377825" algn="l"/>
              </a:tabLst>
            </a:pPr>
            <a:r>
              <a:rPr sz="1600" b="1" spc="-5" dirty="0">
                <a:solidFill>
                  <a:srgbClr val="001F5F"/>
                </a:solidFill>
                <a:latin typeface="Verdana"/>
                <a:cs typeface="Verdana"/>
              </a:rPr>
              <a:t>India,</a:t>
            </a:r>
            <a:r>
              <a:rPr sz="1600" b="1" spc="20" dirty="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sz="1600" b="1" spc="-10" dirty="0">
                <a:solidFill>
                  <a:srgbClr val="001F5F"/>
                </a:solidFill>
                <a:latin typeface="Verdana"/>
                <a:cs typeface="Verdana"/>
              </a:rPr>
              <a:t>Brazil,</a:t>
            </a:r>
            <a:r>
              <a:rPr sz="1600" b="1" spc="45" dirty="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sz="1600" b="1" spc="-5" dirty="0">
                <a:solidFill>
                  <a:srgbClr val="001F5F"/>
                </a:solidFill>
                <a:latin typeface="Verdana"/>
                <a:cs typeface="Verdana"/>
              </a:rPr>
              <a:t>US,</a:t>
            </a:r>
            <a:r>
              <a:rPr sz="1600" b="1" dirty="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sz="1600" b="1" spc="-5" dirty="0">
                <a:solidFill>
                  <a:srgbClr val="001F5F"/>
                </a:solidFill>
                <a:latin typeface="Verdana"/>
                <a:cs typeface="Verdana"/>
              </a:rPr>
              <a:t>Turkey,</a:t>
            </a:r>
            <a:r>
              <a:rPr sz="1600" b="1" spc="30" dirty="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sz="1600" spc="-5" dirty="0">
                <a:solidFill>
                  <a:srgbClr val="001F5F"/>
                </a:solidFill>
                <a:latin typeface="Verdana"/>
                <a:cs typeface="Verdana"/>
              </a:rPr>
              <a:t>and</a:t>
            </a:r>
            <a:r>
              <a:rPr sz="1600" spc="10" dirty="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sz="1600" b="1" spc="-10" dirty="0">
                <a:solidFill>
                  <a:srgbClr val="001F5F"/>
                </a:solidFill>
                <a:latin typeface="Verdana"/>
                <a:cs typeface="Verdana"/>
              </a:rPr>
              <a:t>Russia</a:t>
            </a:r>
            <a:r>
              <a:rPr sz="1600" b="1" spc="15" dirty="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sz="1600" spc="-5" dirty="0">
                <a:solidFill>
                  <a:srgbClr val="001F5F"/>
                </a:solidFill>
                <a:latin typeface="Verdana"/>
                <a:cs typeface="Verdana"/>
              </a:rPr>
              <a:t>are </a:t>
            </a:r>
            <a:r>
              <a:rPr sz="1600" spc="-545" dirty="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sz="1600" spc="-5" dirty="0">
                <a:solidFill>
                  <a:srgbClr val="001F5F"/>
                </a:solidFill>
                <a:latin typeface="Verdana"/>
                <a:cs typeface="Verdana"/>
              </a:rPr>
              <a:t>the</a:t>
            </a:r>
            <a:r>
              <a:rPr sz="1600" spc="-15" dirty="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sz="1600" spc="-10" dirty="0">
                <a:solidFill>
                  <a:srgbClr val="001F5F"/>
                </a:solidFill>
                <a:latin typeface="Verdana"/>
                <a:cs typeface="Verdana"/>
              </a:rPr>
              <a:t>top</a:t>
            </a:r>
            <a:r>
              <a:rPr sz="1600" spc="5" dirty="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sz="1600" spc="-5" dirty="0">
                <a:solidFill>
                  <a:srgbClr val="001F5F"/>
                </a:solidFill>
                <a:latin typeface="Verdana"/>
                <a:cs typeface="Verdana"/>
              </a:rPr>
              <a:t>five</a:t>
            </a:r>
            <a:r>
              <a:rPr sz="1600" dirty="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sz="1600" spc="-5" dirty="0">
                <a:solidFill>
                  <a:srgbClr val="001F5F"/>
                </a:solidFill>
                <a:latin typeface="Verdana"/>
                <a:cs typeface="Verdana"/>
              </a:rPr>
              <a:t>countries</a:t>
            </a:r>
            <a:r>
              <a:rPr sz="1600" spc="35" dirty="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sz="1600" spc="-10" dirty="0">
                <a:solidFill>
                  <a:srgbClr val="001F5F"/>
                </a:solidFill>
                <a:latin typeface="Verdana"/>
                <a:cs typeface="Verdana"/>
              </a:rPr>
              <a:t>with</a:t>
            </a:r>
            <a:r>
              <a:rPr sz="1600" spc="5" dirty="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sz="1600" spc="-5" dirty="0">
                <a:solidFill>
                  <a:srgbClr val="001F5F"/>
                </a:solidFill>
                <a:latin typeface="Verdana"/>
                <a:cs typeface="Verdana"/>
              </a:rPr>
              <a:t>the</a:t>
            </a:r>
            <a:r>
              <a:rPr sz="1600" dirty="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sz="1600" spc="-5" dirty="0">
                <a:solidFill>
                  <a:srgbClr val="001F5F"/>
                </a:solidFill>
                <a:latin typeface="Verdana"/>
                <a:cs typeface="Verdana"/>
              </a:rPr>
              <a:t>highest </a:t>
            </a:r>
            <a:r>
              <a:rPr sz="1600" dirty="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sz="1600" spc="-10" dirty="0">
                <a:solidFill>
                  <a:srgbClr val="001F5F"/>
                </a:solidFill>
                <a:latin typeface="Verdana"/>
                <a:cs typeface="Verdana"/>
              </a:rPr>
              <a:t>number</a:t>
            </a:r>
            <a:r>
              <a:rPr sz="1600" spc="25" dirty="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sz="1600" spc="-5" dirty="0">
                <a:solidFill>
                  <a:srgbClr val="001F5F"/>
                </a:solidFill>
                <a:latin typeface="Verdana"/>
                <a:cs typeface="Verdana"/>
              </a:rPr>
              <a:t>of recovered</a:t>
            </a:r>
            <a:r>
              <a:rPr sz="1600" spc="15" dirty="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sz="1600" spc="-5" dirty="0">
                <a:solidFill>
                  <a:srgbClr val="001F5F"/>
                </a:solidFill>
                <a:latin typeface="Verdana"/>
                <a:cs typeface="Verdana"/>
              </a:rPr>
              <a:t>COVID-19</a:t>
            </a:r>
            <a:r>
              <a:rPr sz="1600" spc="5" dirty="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sz="1600" spc="-5" dirty="0">
                <a:solidFill>
                  <a:srgbClr val="001F5F"/>
                </a:solidFill>
                <a:latin typeface="Verdana"/>
                <a:cs typeface="Verdana"/>
              </a:rPr>
              <a:t>cases.</a:t>
            </a:r>
            <a:endParaRPr sz="1600" dirty="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89889" y="317373"/>
            <a:ext cx="167830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u="heavy" spc="-5" dirty="0">
                <a:solidFill>
                  <a:srgbClr val="1F4E79"/>
                </a:solidFill>
                <a:uFill>
                  <a:solidFill>
                    <a:srgbClr val="1F4E79"/>
                  </a:solidFill>
                </a:uFill>
                <a:latin typeface="Verdana"/>
                <a:cs typeface="Verdana"/>
              </a:rPr>
              <a:t>Insights</a:t>
            </a:r>
            <a:endParaRPr sz="280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89889" y="1286002"/>
            <a:ext cx="873061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solidFill>
                  <a:srgbClr val="001F5F"/>
                </a:solidFill>
                <a:latin typeface="Verdana"/>
                <a:cs typeface="Verdana"/>
              </a:rPr>
              <a:t>After</a:t>
            </a:r>
            <a:r>
              <a:rPr sz="1600" spc="15" dirty="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sz="1600" spc="-5" dirty="0">
                <a:solidFill>
                  <a:srgbClr val="001F5F"/>
                </a:solidFill>
                <a:latin typeface="Verdana"/>
                <a:cs typeface="Verdana"/>
              </a:rPr>
              <a:t>analyzing</a:t>
            </a:r>
            <a:r>
              <a:rPr sz="1600" spc="20" dirty="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sz="1600" spc="-5" dirty="0">
                <a:solidFill>
                  <a:srgbClr val="001F5F"/>
                </a:solidFill>
                <a:latin typeface="Verdana"/>
                <a:cs typeface="Verdana"/>
              </a:rPr>
              <a:t>the</a:t>
            </a:r>
            <a:r>
              <a:rPr sz="1600" spc="20" dirty="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sz="1600" spc="-5" dirty="0">
                <a:solidFill>
                  <a:srgbClr val="001F5F"/>
                </a:solidFill>
                <a:latin typeface="Verdana"/>
                <a:cs typeface="Verdana"/>
              </a:rPr>
              <a:t>COVID</a:t>
            </a:r>
            <a:r>
              <a:rPr sz="1600" spc="15" dirty="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sz="1600" spc="-10" dirty="0">
                <a:solidFill>
                  <a:srgbClr val="001F5F"/>
                </a:solidFill>
                <a:latin typeface="Verdana"/>
                <a:cs typeface="Verdana"/>
              </a:rPr>
              <a:t>dataset</a:t>
            </a:r>
            <a:r>
              <a:rPr sz="1600" spc="15" dirty="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sz="1600" spc="-10" dirty="0">
                <a:solidFill>
                  <a:srgbClr val="001F5F"/>
                </a:solidFill>
                <a:latin typeface="Verdana"/>
                <a:cs typeface="Verdana"/>
              </a:rPr>
              <a:t>using</a:t>
            </a:r>
            <a:r>
              <a:rPr sz="1600" spc="40" dirty="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sz="1600" spc="-5" dirty="0">
                <a:solidFill>
                  <a:srgbClr val="001F5F"/>
                </a:solidFill>
                <a:latin typeface="Verdana"/>
                <a:cs typeface="Verdana"/>
              </a:rPr>
              <a:t>SQL,</a:t>
            </a:r>
            <a:r>
              <a:rPr sz="1600" spc="15" dirty="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sz="1600" spc="-10" dirty="0">
                <a:solidFill>
                  <a:srgbClr val="001F5F"/>
                </a:solidFill>
                <a:latin typeface="Verdana"/>
                <a:cs typeface="Verdana"/>
              </a:rPr>
              <a:t>several</a:t>
            </a:r>
            <a:r>
              <a:rPr sz="1600" spc="30" dirty="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sz="1600" spc="-10" dirty="0">
                <a:solidFill>
                  <a:srgbClr val="001F5F"/>
                </a:solidFill>
                <a:latin typeface="Verdana"/>
                <a:cs typeface="Verdana"/>
              </a:rPr>
              <a:t>insights</a:t>
            </a:r>
            <a:r>
              <a:rPr sz="1600" spc="60" dirty="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sz="1600" spc="-10" dirty="0">
                <a:solidFill>
                  <a:srgbClr val="001F5F"/>
                </a:solidFill>
                <a:latin typeface="Verdana"/>
                <a:cs typeface="Verdana"/>
              </a:rPr>
              <a:t>have</a:t>
            </a:r>
            <a:r>
              <a:rPr sz="1600" spc="20" dirty="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sz="1600" spc="-10" dirty="0">
                <a:solidFill>
                  <a:srgbClr val="001F5F"/>
                </a:solidFill>
                <a:latin typeface="Verdana"/>
                <a:cs typeface="Verdana"/>
              </a:rPr>
              <a:t>been</a:t>
            </a:r>
            <a:r>
              <a:rPr sz="1600" spc="15" dirty="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sz="1600" spc="-10" dirty="0">
                <a:solidFill>
                  <a:srgbClr val="001F5F"/>
                </a:solidFill>
                <a:latin typeface="Verdana"/>
                <a:cs typeface="Verdana"/>
              </a:rPr>
              <a:t>uncovered: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89889" y="2261742"/>
            <a:ext cx="9747250" cy="27082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00355" indent="-288290">
              <a:lnSpc>
                <a:spcPct val="100000"/>
              </a:lnSpc>
              <a:spcBef>
                <a:spcPts val="95"/>
              </a:spcBef>
              <a:buAutoNum type="arabicPeriod"/>
              <a:tabLst>
                <a:tab pos="300990" algn="l"/>
              </a:tabLst>
            </a:pPr>
            <a:r>
              <a:rPr sz="1600" b="1" spc="-5" dirty="0">
                <a:solidFill>
                  <a:srgbClr val="001F5F"/>
                </a:solidFill>
                <a:latin typeface="Verdana"/>
                <a:cs typeface="Verdana"/>
              </a:rPr>
              <a:t>COVID-19</a:t>
            </a:r>
            <a:r>
              <a:rPr sz="1600" b="1" spc="10" dirty="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sz="1600" b="1" spc="-10" dirty="0">
                <a:solidFill>
                  <a:srgbClr val="001F5F"/>
                </a:solidFill>
                <a:latin typeface="Verdana"/>
                <a:cs typeface="Verdana"/>
              </a:rPr>
              <a:t>Pandemic</a:t>
            </a:r>
            <a:r>
              <a:rPr sz="1600" b="1" spc="45" dirty="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sz="1600" b="1" spc="-10" dirty="0">
                <a:solidFill>
                  <a:srgbClr val="001F5F"/>
                </a:solidFill>
                <a:latin typeface="Verdana"/>
                <a:cs typeface="Verdana"/>
              </a:rPr>
              <a:t>duration:</a:t>
            </a:r>
            <a:r>
              <a:rPr sz="1600" b="1" spc="50" dirty="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sz="1600" b="1" spc="-5" dirty="0">
                <a:solidFill>
                  <a:srgbClr val="001F5F"/>
                </a:solidFill>
                <a:latin typeface="Verdana"/>
                <a:cs typeface="Verdana"/>
              </a:rPr>
              <a:t>January</a:t>
            </a:r>
            <a:r>
              <a:rPr sz="1600" b="1" spc="30" dirty="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sz="1600" b="1" dirty="0">
                <a:solidFill>
                  <a:srgbClr val="001F5F"/>
                </a:solidFill>
                <a:latin typeface="Verdana"/>
                <a:cs typeface="Verdana"/>
              </a:rPr>
              <a:t>22,</a:t>
            </a:r>
            <a:r>
              <a:rPr sz="1600" b="1" spc="-5" dirty="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sz="1600" b="1" dirty="0">
                <a:solidFill>
                  <a:srgbClr val="001F5F"/>
                </a:solidFill>
                <a:latin typeface="Verdana"/>
                <a:cs typeface="Verdana"/>
              </a:rPr>
              <a:t>2020,</a:t>
            </a:r>
            <a:r>
              <a:rPr sz="1600" b="1" spc="-5" dirty="0">
                <a:solidFill>
                  <a:srgbClr val="001F5F"/>
                </a:solidFill>
                <a:latin typeface="Verdana"/>
                <a:cs typeface="Verdana"/>
              </a:rPr>
              <a:t> to</a:t>
            </a:r>
            <a:r>
              <a:rPr sz="1600" b="1" dirty="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sz="1600" b="1" spc="-10" dirty="0">
                <a:solidFill>
                  <a:srgbClr val="001F5F"/>
                </a:solidFill>
                <a:latin typeface="Verdana"/>
                <a:cs typeface="Verdana"/>
              </a:rPr>
              <a:t>June</a:t>
            </a:r>
            <a:r>
              <a:rPr sz="1600" b="1" spc="10" dirty="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sz="1600" b="1" spc="-5" dirty="0">
                <a:solidFill>
                  <a:srgbClr val="001F5F"/>
                </a:solidFill>
                <a:latin typeface="Verdana"/>
                <a:cs typeface="Verdana"/>
              </a:rPr>
              <a:t>13, </a:t>
            </a:r>
            <a:r>
              <a:rPr sz="1600" b="1" dirty="0">
                <a:solidFill>
                  <a:srgbClr val="001F5F"/>
                </a:solidFill>
                <a:latin typeface="Verdana"/>
                <a:cs typeface="Verdana"/>
              </a:rPr>
              <a:t>2021.</a:t>
            </a:r>
            <a:endParaRPr sz="16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001F5F"/>
              </a:buClr>
              <a:buFont typeface="Verdana"/>
              <a:buAutoNum type="arabicPeriod"/>
            </a:pPr>
            <a:endParaRPr sz="1550">
              <a:latin typeface="Verdana"/>
              <a:cs typeface="Verdana"/>
            </a:endParaRPr>
          </a:p>
          <a:p>
            <a:pPr marL="300355" indent="-288290">
              <a:lnSpc>
                <a:spcPct val="100000"/>
              </a:lnSpc>
              <a:buAutoNum type="arabicPeriod"/>
              <a:tabLst>
                <a:tab pos="300990" algn="l"/>
              </a:tabLst>
            </a:pPr>
            <a:r>
              <a:rPr sz="1600" b="1" spc="-5" dirty="0">
                <a:solidFill>
                  <a:srgbClr val="001F5F"/>
                </a:solidFill>
                <a:latin typeface="Verdana"/>
                <a:cs typeface="Verdana"/>
              </a:rPr>
              <a:t>India</a:t>
            </a:r>
            <a:r>
              <a:rPr sz="1600" b="1" spc="20" dirty="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sz="1600" b="1" spc="-5" dirty="0">
                <a:solidFill>
                  <a:srgbClr val="001F5F"/>
                </a:solidFill>
                <a:latin typeface="Verdana"/>
                <a:cs typeface="Verdana"/>
              </a:rPr>
              <a:t>has</a:t>
            </a:r>
            <a:r>
              <a:rPr sz="1600" b="1" spc="20" dirty="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sz="1600" b="1" spc="-5" dirty="0">
                <a:solidFill>
                  <a:srgbClr val="001F5F"/>
                </a:solidFill>
                <a:latin typeface="Verdana"/>
                <a:cs typeface="Verdana"/>
              </a:rPr>
              <a:t>the</a:t>
            </a:r>
            <a:r>
              <a:rPr sz="1600" b="1" spc="-15" dirty="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sz="1600" b="1" spc="-10" dirty="0">
                <a:solidFill>
                  <a:srgbClr val="001F5F"/>
                </a:solidFill>
                <a:latin typeface="Verdana"/>
                <a:cs typeface="Verdana"/>
              </a:rPr>
              <a:t>highest</a:t>
            </a:r>
            <a:r>
              <a:rPr sz="1600" b="1" spc="20" dirty="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sz="1600" b="1" spc="-10" dirty="0">
                <a:solidFill>
                  <a:srgbClr val="001F5F"/>
                </a:solidFill>
                <a:latin typeface="Verdana"/>
                <a:cs typeface="Verdana"/>
              </a:rPr>
              <a:t>number</a:t>
            </a:r>
            <a:r>
              <a:rPr sz="1600" b="1" spc="20" dirty="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sz="1600" b="1" spc="-5" dirty="0">
                <a:solidFill>
                  <a:srgbClr val="001F5F"/>
                </a:solidFill>
                <a:latin typeface="Verdana"/>
                <a:cs typeface="Verdana"/>
              </a:rPr>
              <a:t>of</a:t>
            </a:r>
            <a:r>
              <a:rPr sz="1600" b="1" spc="15" dirty="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sz="1600" b="1" spc="-10" dirty="0">
                <a:solidFill>
                  <a:srgbClr val="001F5F"/>
                </a:solidFill>
                <a:latin typeface="Verdana"/>
                <a:cs typeface="Verdana"/>
              </a:rPr>
              <a:t>recovered</a:t>
            </a:r>
            <a:r>
              <a:rPr sz="1600" b="1" spc="60" dirty="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sz="1600" b="1" spc="-10" dirty="0">
                <a:solidFill>
                  <a:srgbClr val="001F5F"/>
                </a:solidFill>
                <a:latin typeface="Verdana"/>
                <a:cs typeface="Verdana"/>
              </a:rPr>
              <a:t>cases.</a:t>
            </a:r>
            <a:endParaRPr sz="16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lr>
                <a:srgbClr val="001F5F"/>
              </a:buClr>
              <a:buFont typeface="Verdana"/>
              <a:buAutoNum type="arabicPeriod"/>
            </a:pPr>
            <a:endParaRPr sz="1550">
              <a:latin typeface="Verdana"/>
              <a:cs typeface="Verdana"/>
            </a:endParaRPr>
          </a:p>
          <a:p>
            <a:pPr marL="300355" indent="-288290">
              <a:lnSpc>
                <a:spcPct val="100000"/>
              </a:lnSpc>
              <a:buAutoNum type="arabicPeriod"/>
              <a:tabLst>
                <a:tab pos="300990" algn="l"/>
              </a:tabLst>
            </a:pPr>
            <a:r>
              <a:rPr sz="1600" b="1" spc="-5" dirty="0">
                <a:solidFill>
                  <a:srgbClr val="001F5F"/>
                </a:solidFill>
                <a:latin typeface="Verdana"/>
                <a:cs typeface="Verdana"/>
              </a:rPr>
              <a:t>Samoa,</a:t>
            </a:r>
            <a:r>
              <a:rPr sz="1600" b="1" spc="30" dirty="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sz="1600" b="1" spc="-10" dirty="0">
                <a:solidFill>
                  <a:srgbClr val="001F5F"/>
                </a:solidFill>
                <a:latin typeface="Verdana"/>
                <a:cs typeface="Verdana"/>
              </a:rPr>
              <a:t>Kiribati,</a:t>
            </a:r>
            <a:r>
              <a:rPr sz="1600" b="1" spc="50" dirty="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sz="1600" b="1" spc="-10" dirty="0">
                <a:solidFill>
                  <a:srgbClr val="001F5F"/>
                </a:solidFill>
                <a:latin typeface="Verdana"/>
                <a:cs typeface="Verdana"/>
              </a:rPr>
              <a:t>Dominica,</a:t>
            </a:r>
            <a:r>
              <a:rPr sz="1600" b="1" spc="45" dirty="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sz="1600" b="1" spc="-5" dirty="0">
                <a:solidFill>
                  <a:srgbClr val="001F5F"/>
                </a:solidFill>
                <a:latin typeface="Verdana"/>
                <a:cs typeface="Verdana"/>
              </a:rPr>
              <a:t>and</a:t>
            </a:r>
            <a:r>
              <a:rPr sz="1600" b="1" spc="20" dirty="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sz="1600" b="1" spc="-5" dirty="0">
                <a:solidFill>
                  <a:srgbClr val="001F5F"/>
                </a:solidFill>
                <a:latin typeface="Verdana"/>
                <a:cs typeface="Verdana"/>
              </a:rPr>
              <a:t>the</a:t>
            </a:r>
            <a:r>
              <a:rPr sz="1600" b="1" dirty="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sz="1600" b="1" spc="-5" dirty="0">
                <a:solidFill>
                  <a:srgbClr val="001F5F"/>
                </a:solidFill>
                <a:latin typeface="Verdana"/>
                <a:cs typeface="Verdana"/>
              </a:rPr>
              <a:t>Marshall</a:t>
            </a:r>
            <a:r>
              <a:rPr sz="1600" b="1" spc="30" dirty="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sz="1600" b="1" spc="-5" dirty="0">
                <a:solidFill>
                  <a:srgbClr val="001F5F"/>
                </a:solidFill>
                <a:latin typeface="Verdana"/>
                <a:cs typeface="Verdana"/>
              </a:rPr>
              <a:t>Islands</a:t>
            </a:r>
            <a:r>
              <a:rPr sz="1600" b="1" spc="35" dirty="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sz="1600" b="1" spc="-10" dirty="0">
                <a:solidFill>
                  <a:srgbClr val="001F5F"/>
                </a:solidFill>
                <a:latin typeface="Verdana"/>
                <a:cs typeface="Verdana"/>
              </a:rPr>
              <a:t>have</a:t>
            </a:r>
            <a:r>
              <a:rPr sz="1600" b="1" spc="20" dirty="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sz="1600" b="1" spc="-5" dirty="0">
                <a:solidFill>
                  <a:srgbClr val="001F5F"/>
                </a:solidFill>
                <a:latin typeface="Verdana"/>
                <a:cs typeface="Verdana"/>
              </a:rPr>
              <a:t>the</a:t>
            </a:r>
            <a:r>
              <a:rPr sz="1600" b="1" spc="5" dirty="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sz="1600" b="1" spc="-10" dirty="0">
                <a:solidFill>
                  <a:srgbClr val="001F5F"/>
                </a:solidFill>
                <a:latin typeface="Verdana"/>
                <a:cs typeface="Verdana"/>
              </a:rPr>
              <a:t>lowest</a:t>
            </a:r>
            <a:r>
              <a:rPr sz="1600" b="1" spc="20" dirty="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sz="1600" b="1" spc="-10" dirty="0">
                <a:solidFill>
                  <a:srgbClr val="001F5F"/>
                </a:solidFill>
                <a:latin typeface="Verdana"/>
                <a:cs typeface="Verdana"/>
              </a:rPr>
              <a:t>death</a:t>
            </a:r>
            <a:r>
              <a:rPr sz="1600" b="1" spc="25" dirty="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sz="1600" b="1" spc="-5" dirty="0">
                <a:solidFill>
                  <a:srgbClr val="001F5F"/>
                </a:solidFill>
                <a:latin typeface="Verdana"/>
                <a:cs typeface="Verdana"/>
              </a:rPr>
              <a:t>counts.</a:t>
            </a:r>
            <a:endParaRPr sz="16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001F5F"/>
              </a:buClr>
              <a:buFont typeface="Verdana"/>
              <a:buAutoNum type="arabicPeriod"/>
            </a:pPr>
            <a:endParaRPr sz="1550">
              <a:latin typeface="Verdana"/>
              <a:cs typeface="Verdana"/>
            </a:endParaRPr>
          </a:p>
          <a:p>
            <a:pPr marL="300355" indent="-288290">
              <a:lnSpc>
                <a:spcPct val="100000"/>
              </a:lnSpc>
              <a:buAutoNum type="arabicPeriod"/>
              <a:tabLst>
                <a:tab pos="300990" algn="l"/>
              </a:tabLst>
            </a:pPr>
            <a:r>
              <a:rPr sz="1600" b="1" spc="-5" dirty="0">
                <a:solidFill>
                  <a:srgbClr val="001F5F"/>
                </a:solidFill>
                <a:latin typeface="Verdana"/>
                <a:cs typeface="Verdana"/>
              </a:rPr>
              <a:t>The</a:t>
            </a:r>
            <a:r>
              <a:rPr sz="1600" b="1" spc="-20" dirty="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sz="1600" b="1" spc="-5" dirty="0">
                <a:solidFill>
                  <a:srgbClr val="001F5F"/>
                </a:solidFill>
                <a:latin typeface="Verdana"/>
                <a:cs typeface="Verdana"/>
              </a:rPr>
              <a:t>US</a:t>
            </a:r>
            <a:r>
              <a:rPr sz="1600" b="1" spc="10" dirty="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sz="1600" b="1" spc="-10" dirty="0">
                <a:solidFill>
                  <a:srgbClr val="001F5F"/>
                </a:solidFill>
                <a:latin typeface="Verdana"/>
                <a:cs typeface="Verdana"/>
              </a:rPr>
              <a:t>leads</a:t>
            </a:r>
            <a:r>
              <a:rPr sz="1600" b="1" spc="35" dirty="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sz="1600" b="1" spc="-10" dirty="0">
                <a:solidFill>
                  <a:srgbClr val="001F5F"/>
                </a:solidFill>
                <a:latin typeface="Verdana"/>
                <a:cs typeface="Verdana"/>
              </a:rPr>
              <a:t>in</a:t>
            </a:r>
            <a:r>
              <a:rPr sz="1600" b="1" spc="10" dirty="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sz="1600" b="1" spc="-10" dirty="0">
                <a:solidFill>
                  <a:srgbClr val="001F5F"/>
                </a:solidFill>
                <a:latin typeface="Verdana"/>
                <a:cs typeface="Verdana"/>
              </a:rPr>
              <a:t>confirmed</a:t>
            </a:r>
            <a:r>
              <a:rPr sz="1600" b="1" spc="50" dirty="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sz="1600" b="1" spc="-5" dirty="0">
                <a:solidFill>
                  <a:srgbClr val="001F5F"/>
                </a:solidFill>
                <a:latin typeface="Verdana"/>
                <a:cs typeface="Verdana"/>
              </a:rPr>
              <a:t>COVID-19</a:t>
            </a:r>
            <a:r>
              <a:rPr sz="1600" b="1" spc="10" dirty="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sz="1600" b="1" spc="-10" dirty="0">
                <a:solidFill>
                  <a:srgbClr val="001F5F"/>
                </a:solidFill>
                <a:latin typeface="Verdana"/>
                <a:cs typeface="Verdana"/>
              </a:rPr>
              <a:t>cases.</a:t>
            </a:r>
            <a:endParaRPr sz="16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001F5F"/>
              </a:buClr>
              <a:buFont typeface="Verdana"/>
              <a:buAutoNum type="arabicPeriod"/>
            </a:pPr>
            <a:endParaRPr sz="1550">
              <a:latin typeface="Verdana"/>
              <a:cs typeface="Verdana"/>
            </a:endParaRPr>
          </a:p>
          <a:p>
            <a:pPr marL="300355" indent="-288290">
              <a:lnSpc>
                <a:spcPct val="100000"/>
              </a:lnSpc>
              <a:buAutoNum type="arabicPeriod"/>
              <a:tabLst>
                <a:tab pos="300990" algn="l"/>
              </a:tabLst>
            </a:pPr>
            <a:r>
              <a:rPr sz="1600" b="1" spc="-10" dirty="0">
                <a:solidFill>
                  <a:srgbClr val="001F5F"/>
                </a:solidFill>
                <a:latin typeface="Verdana"/>
                <a:cs typeface="Verdana"/>
              </a:rPr>
              <a:t>Peak</a:t>
            </a:r>
            <a:r>
              <a:rPr sz="1600" b="1" spc="20" dirty="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sz="1600" b="1" spc="-10" dirty="0">
                <a:solidFill>
                  <a:srgbClr val="001F5F"/>
                </a:solidFill>
                <a:latin typeface="Verdana"/>
                <a:cs typeface="Verdana"/>
              </a:rPr>
              <a:t>confirmed</a:t>
            </a:r>
            <a:r>
              <a:rPr sz="1600" b="1" spc="45" dirty="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sz="1600" b="1" spc="-10" dirty="0">
                <a:solidFill>
                  <a:srgbClr val="001F5F"/>
                </a:solidFill>
                <a:latin typeface="Verdana"/>
                <a:cs typeface="Verdana"/>
              </a:rPr>
              <a:t>cases</a:t>
            </a:r>
            <a:r>
              <a:rPr sz="1600" b="1" spc="25" dirty="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sz="1600" b="1" spc="-10" dirty="0">
                <a:solidFill>
                  <a:srgbClr val="001F5F"/>
                </a:solidFill>
                <a:latin typeface="Verdana"/>
                <a:cs typeface="Verdana"/>
              </a:rPr>
              <a:t>occurred</a:t>
            </a:r>
            <a:r>
              <a:rPr sz="1600" b="1" spc="40" dirty="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sz="1600" b="1" spc="-10" dirty="0">
                <a:solidFill>
                  <a:srgbClr val="001F5F"/>
                </a:solidFill>
                <a:latin typeface="Verdana"/>
                <a:cs typeface="Verdana"/>
              </a:rPr>
              <a:t>in</a:t>
            </a:r>
            <a:r>
              <a:rPr sz="1600" b="1" spc="5" dirty="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sz="1600" b="1" spc="-10" dirty="0">
                <a:solidFill>
                  <a:srgbClr val="001F5F"/>
                </a:solidFill>
                <a:latin typeface="Verdana"/>
                <a:cs typeface="Verdana"/>
              </a:rPr>
              <a:t>April</a:t>
            </a:r>
            <a:r>
              <a:rPr sz="1600" b="1" spc="30" dirty="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sz="1600" b="1" dirty="0">
                <a:solidFill>
                  <a:srgbClr val="001F5F"/>
                </a:solidFill>
                <a:latin typeface="Verdana"/>
                <a:cs typeface="Verdana"/>
              </a:rPr>
              <a:t>2021.</a:t>
            </a:r>
            <a:endParaRPr sz="16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lr>
                <a:srgbClr val="001F5F"/>
              </a:buClr>
              <a:buFont typeface="Verdana"/>
              <a:buAutoNum type="arabicPeriod"/>
            </a:pPr>
            <a:endParaRPr sz="1550">
              <a:latin typeface="Verdana"/>
              <a:cs typeface="Verdana"/>
            </a:endParaRPr>
          </a:p>
          <a:p>
            <a:pPr marL="300355" indent="-288290">
              <a:lnSpc>
                <a:spcPct val="100000"/>
              </a:lnSpc>
              <a:buAutoNum type="arabicPeriod"/>
              <a:tabLst>
                <a:tab pos="300990" algn="l"/>
              </a:tabLst>
            </a:pPr>
            <a:r>
              <a:rPr sz="1600" b="1" spc="-10" dirty="0">
                <a:solidFill>
                  <a:srgbClr val="001F5F"/>
                </a:solidFill>
                <a:latin typeface="Verdana"/>
                <a:cs typeface="Verdana"/>
              </a:rPr>
              <a:t>Peak</a:t>
            </a:r>
            <a:r>
              <a:rPr sz="1600" b="1" spc="15" dirty="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sz="1600" b="1" spc="-10" dirty="0">
                <a:solidFill>
                  <a:srgbClr val="001F5F"/>
                </a:solidFill>
                <a:latin typeface="Verdana"/>
                <a:cs typeface="Verdana"/>
              </a:rPr>
              <a:t>death</a:t>
            </a:r>
            <a:r>
              <a:rPr sz="1600" b="1" spc="10" dirty="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sz="1600" b="1" spc="-5" dirty="0">
                <a:solidFill>
                  <a:srgbClr val="001F5F"/>
                </a:solidFill>
                <a:latin typeface="Verdana"/>
                <a:cs typeface="Verdana"/>
              </a:rPr>
              <a:t>rate</a:t>
            </a:r>
            <a:r>
              <a:rPr sz="1600" b="1" spc="5" dirty="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sz="1600" b="1" spc="-10" dirty="0">
                <a:solidFill>
                  <a:srgbClr val="001F5F"/>
                </a:solidFill>
                <a:latin typeface="Verdana"/>
                <a:cs typeface="Verdana"/>
              </a:rPr>
              <a:t>in</a:t>
            </a:r>
            <a:r>
              <a:rPr sz="1600" b="1" spc="-5" dirty="0">
                <a:solidFill>
                  <a:srgbClr val="001F5F"/>
                </a:solidFill>
                <a:latin typeface="Verdana"/>
                <a:cs typeface="Verdana"/>
              </a:rPr>
              <a:t> January</a:t>
            </a:r>
            <a:r>
              <a:rPr sz="1600" b="1" spc="15" dirty="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sz="1600" b="1" dirty="0">
                <a:solidFill>
                  <a:srgbClr val="001F5F"/>
                </a:solidFill>
                <a:latin typeface="Verdana"/>
                <a:cs typeface="Verdana"/>
              </a:rPr>
              <a:t>2021.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89889" y="5675782"/>
            <a:ext cx="10213340" cy="7569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solidFill>
                  <a:srgbClr val="001F5F"/>
                </a:solidFill>
                <a:latin typeface="Verdana"/>
                <a:cs typeface="Verdana"/>
              </a:rPr>
              <a:t>These</a:t>
            </a:r>
            <a:r>
              <a:rPr sz="1600" spc="190" dirty="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sz="1600" spc="-5" dirty="0">
                <a:solidFill>
                  <a:srgbClr val="001F5F"/>
                </a:solidFill>
                <a:latin typeface="Verdana"/>
                <a:cs typeface="Verdana"/>
              </a:rPr>
              <a:t>insights</a:t>
            </a:r>
            <a:r>
              <a:rPr sz="1600" spc="204" dirty="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sz="1600" spc="-5" dirty="0">
                <a:solidFill>
                  <a:srgbClr val="001F5F"/>
                </a:solidFill>
                <a:latin typeface="Verdana"/>
                <a:cs typeface="Verdana"/>
              </a:rPr>
              <a:t>provide</a:t>
            </a:r>
            <a:r>
              <a:rPr sz="1600" spc="215" dirty="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sz="1600" spc="-10" dirty="0">
                <a:solidFill>
                  <a:srgbClr val="001F5F"/>
                </a:solidFill>
                <a:latin typeface="Verdana"/>
                <a:cs typeface="Verdana"/>
              </a:rPr>
              <a:t>valuable</a:t>
            </a:r>
            <a:r>
              <a:rPr sz="1600" spc="190" dirty="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sz="1600" dirty="0">
                <a:solidFill>
                  <a:srgbClr val="001F5F"/>
                </a:solidFill>
                <a:latin typeface="Verdana"/>
                <a:cs typeface="Verdana"/>
              </a:rPr>
              <a:t>information</a:t>
            </a:r>
            <a:r>
              <a:rPr sz="1600" spc="200" dirty="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sz="1600" spc="-5" dirty="0">
                <a:solidFill>
                  <a:srgbClr val="001F5F"/>
                </a:solidFill>
                <a:latin typeface="Verdana"/>
                <a:cs typeface="Verdana"/>
              </a:rPr>
              <a:t>for</a:t>
            </a:r>
            <a:r>
              <a:rPr sz="1600" spc="204" dirty="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sz="1600" spc="-5" dirty="0">
                <a:solidFill>
                  <a:srgbClr val="001F5F"/>
                </a:solidFill>
                <a:latin typeface="Verdana"/>
                <a:cs typeface="Verdana"/>
              </a:rPr>
              <a:t>understanding</a:t>
            </a:r>
            <a:r>
              <a:rPr sz="1600" spc="195" dirty="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sz="1600" spc="-5" dirty="0">
                <a:solidFill>
                  <a:srgbClr val="001F5F"/>
                </a:solidFill>
                <a:latin typeface="Verdana"/>
                <a:cs typeface="Verdana"/>
              </a:rPr>
              <a:t>the</a:t>
            </a:r>
            <a:r>
              <a:rPr sz="1600" spc="200" dirty="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sz="1600" dirty="0">
                <a:solidFill>
                  <a:srgbClr val="001F5F"/>
                </a:solidFill>
                <a:latin typeface="Verdana"/>
                <a:cs typeface="Verdana"/>
              </a:rPr>
              <a:t>progression</a:t>
            </a:r>
            <a:r>
              <a:rPr sz="1600" spc="200" dirty="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sz="1600" dirty="0">
                <a:solidFill>
                  <a:srgbClr val="001F5F"/>
                </a:solidFill>
                <a:latin typeface="Verdana"/>
                <a:cs typeface="Verdana"/>
              </a:rPr>
              <a:t>and</a:t>
            </a:r>
            <a:r>
              <a:rPr sz="1600" spc="210" dirty="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sz="1600" spc="-5" dirty="0">
                <a:solidFill>
                  <a:srgbClr val="001F5F"/>
                </a:solidFill>
                <a:latin typeface="Verdana"/>
                <a:cs typeface="Verdana"/>
              </a:rPr>
              <a:t>impact</a:t>
            </a:r>
            <a:r>
              <a:rPr sz="1600" spc="210" dirty="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sz="1600" spc="-5" dirty="0">
                <a:solidFill>
                  <a:srgbClr val="001F5F"/>
                </a:solidFill>
                <a:latin typeface="Verdana"/>
                <a:cs typeface="Verdana"/>
              </a:rPr>
              <a:t>of</a:t>
            </a:r>
            <a:r>
              <a:rPr sz="1600" spc="204" dirty="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sz="1600" spc="-5" dirty="0">
                <a:solidFill>
                  <a:srgbClr val="001F5F"/>
                </a:solidFill>
                <a:latin typeface="Verdana"/>
                <a:cs typeface="Verdana"/>
              </a:rPr>
              <a:t>the</a:t>
            </a:r>
            <a:endParaRPr sz="16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5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sz="1600" spc="-5" dirty="0">
                <a:solidFill>
                  <a:srgbClr val="001F5F"/>
                </a:solidFill>
                <a:latin typeface="Verdana"/>
                <a:cs typeface="Verdana"/>
              </a:rPr>
              <a:t>COVID-19</a:t>
            </a:r>
            <a:r>
              <a:rPr sz="1600" spc="5" dirty="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sz="1600" spc="-10" dirty="0">
                <a:solidFill>
                  <a:srgbClr val="001F5F"/>
                </a:solidFill>
                <a:latin typeface="Verdana"/>
                <a:cs typeface="Verdana"/>
              </a:rPr>
              <a:t>pandemic</a:t>
            </a:r>
            <a:r>
              <a:rPr sz="1600" spc="50" dirty="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sz="1600" spc="-10" dirty="0">
                <a:solidFill>
                  <a:srgbClr val="001F5F"/>
                </a:solidFill>
                <a:latin typeface="Verdana"/>
                <a:cs typeface="Verdana"/>
              </a:rPr>
              <a:t>based</a:t>
            </a:r>
            <a:r>
              <a:rPr sz="1600" spc="15" dirty="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sz="1600" spc="-5" dirty="0">
                <a:solidFill>
                  <a:srgbClr val="001F5F"/>
                </a:solidFill>
                <a:latin typeface="Verdana"/>
                <a:cs typeface="Verdana"/>
              </a:rPr>
              <a:t>on</a:t>
            </a:r>
            <a:r>
              <a:rPr sz="1600" spc="10" dirty="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sz="1600" spc="-5" dirty="0">
                <a:solidFill>
                  <a:srgbClr val="001F5F"/>
                </a:solidFill>
                <a:latin typeface="Verdana"/>
                <a:cs typeface="Verdana"/>
              </a:rPr>
              <a:t>the</a:t>
            </a:r>
            <a:r>
              <a:rPr sz="1600" dirty="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sz="1600" spc="-10" dirty="0">
                <a:solidFill>
                  <a:srgbClr val="001F5F"/>
                </a:solidFill>
                <a:latin typeface="Verdana"/>
                <a:cs typeface="Verdana"/>
              </a:rPr>
              <a:t>provided</a:t>
            </a:r>
            <a:r>
              <a:rPr sz="1600" spc="40" dirty="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sz="1600" spc="-10" dirty="0">
                <a:solidFill>
                  <a:srgbClr val="001F5F"/>
                </a:solidFill>
                <a:latin typeface="Verdana"/>
                <a:cs typeface="Verdana"/>
              </a:rPr>
              <a:t>dataset.</a:t>
            </a:r>
            <a:endParaRPr sz="16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335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Thank</a:t>
            </a:r>
            <a:r>
              <a:rPr spc="-350" dirty="0"/>
              <a:t> </a:t>
            </a:r>
            <a:r>
              <a:rPr spc="-200" dirty="0"/>
              <a:t>You!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95934" y="664210"/>
            <a:ext cx="396621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u="heavy" spc="-10" dirty="0">
                <a:solidFill>
                  <a:srgbClr val="1F4E79"/>
                </a:solidFill>
                <a:uFill>
                  <a:solidFill>
                    <a:srgbClr val="1F4E79"/>
                  </a:solidFill>
                </a:uFill>
                <a:latin typeface="Verdana"/>
                <a:cs typeface="Verdana"/>
              </a:rPr>
              <a:t>Dataset Description</a:t>
            </a:r>
            <a:endParaRPr sz="280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95934" y="1809368"/>
            <a:ext cx="6714490" cy="41713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solidFill>
                  <a:srgbClr val="001F5F"/>
                </a:solidFill>
                <a:latin typeface="Verdana"/>
                <a:cs typeface="Verdana"/>
              </a:rPr>
              <a:t>Description</a:t>
            </a:r>
            <a:r>
              <a:rPr sz="1600" spc="65" dirty="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sz="1600" spc="-5" dirty="0">
                <a:solidFill>
                  <a:srgbClr val="001F5F"/>
                </a:solidFill>
                <a:latin typeface="Verdana"/>
                <a:cs typeface="Verdana"/>
              </a:rPr>
              <a:t>of</a:t>
            </a:r>
            <a:r>
              <a:rPr sz="1600" spc="5" dirty="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sz="1600" spc="-5" dirty="0">
                <a:solidFill>
                  <a:srgbClr val="001F5F"/>
                </a:solidFill>
                <a:latin typeface="Verdana"/>
                <a:cs typeface="Verdana"/>
              </a:rPr>
              <a:t>each</a:t>
            </a:r>
            <a:r>
              <a:rPr sz="1600" spc="15" dirty="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sz="1600" spc="-5" dirty="0">
                <a:solidFill>
                  <a:srgbClr val="001F5F"/>
                </a:solidFill>
                <a:latin typeface="Verdana"/>
                <a:cs typeface="Verdana"/>
              </a:rPr>
              <a:t>column</a:t>
            </a:r>
            <a:r>
              <a:rPr sz="1600" spc="50" dirty="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sz="1600" spc="-10" dirty="0">
                <a:solidFill>
                  <a:srgbClr val="001F5F"/>
                </a:solidFill>
                <a:latin typeface="Verdana"/>
                <a:cs typeface="Verdana"/>
              </a:rPr>
              <a:t>in</a:t>
            </a:r>
            <a:r>
              <a:rPr sz="1600" spc="5" dirty="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sz="1600" spc="-5" dirty="0">
                <a:solidFill>
                  <a:srgbClr val="001F5F"/>
                </a:solidFill>
                <a:latin typeface="Verdana"/>
                <a:cs typeface="Verdana"/>
              </a:rPr>
              <a:t>the</a:t>
            </a:r>
            <a:r>
              <a:rPr sz="1600" spc="10" dirty="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sz="1600" spc="-10" dirty="0">
                <a:solidFill>
                  <a:srgbClr val="001F5F"/>
                </a:solidFill>
                <a:latin typeface="Verdana"/>
                <a:cs typeface="Verdana"/>
              </a:rPr>
              <a:t>dataset</a:t>
            </a:r>
            <a:r>
              <a:rPr sz="1600" spc="25" dirty="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sz="1600" u="sng" spc="-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Verdana"/>
                <a:cs typeface="Verdana"/>
                <a:hlinkClick r:id="rId2"/>
              </a:rPr>
              <a:t>(Corona</a:t>
            </a:r>
            <a:r>
              <a:rPr sz="1600" u="sng" spc="2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Verdana"/>
                <a:cs typeface="Verdana"/>
                <a:hlinkClick r:id="rId2"/>
              </a:rPr>
              <a:t> </a:t>
            </a:r>
            <a:r>
              <a:rPr sz="1600" u="sng" spc="-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Verdana"/>
                <a:cs typeface="Verdana"/>
                <a:hlinkClick r:id="rId2"/>
              </a:rPr>
              <a:t>Virus</a:t>
            </a:r>
            <a:r>
              <a:rPr sz="1600" u="sng" spc="3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Verdana"/>
                <a:cs typeface="Verdana"/>
                <a:hlinkClick r:id="rId2"/>
              </a:rPr>
              <a:t> </a:t>
            </a:r>
            <a:r>
              <a:rPr sz="1600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Verdana"/>
                <a:cs typeface="Verdana"/>
                <a:hlinkClick r:id="rId2"/>
              </a:rPr>
              <a:t>Dataset)</a:t>
            </a:r>
            <a:endParaRPr sz="16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550">
              <a:latin typeface="Verdana"/>
              <a:cs typeface="Verdana"/>
            </a:endParaRPr>
          </a:p>
          <a:p>
            <a:pPr marL="299085" indent="-287020">
              <a:lnSpc>
                <a:spcPct val="100000"/>
              </a:lnSpc>
              <a:buFont typeface="Wingdings"/>
              <a:buChar char=""/>
              <a:tabLst>
                <a:tab pos="299085" algn="l"/>
                <a:tab pos="299720" algn="l"/>
              </a:tabLst>
            </a:pPr>
            <a:r>
              <a:rPr sz="1600" b="1" spc="-10" dirty="0">
                <a:latin typeface="Verdana"/>
                <a:cs typeface="Verdana"/>
              </a:rPr>
              <a:t>Province</a:t>
            </a:r>
            <a:r>
              <a:rPr sz="1600" b="1" spc="-10" dirty="0">
                <a:solidFill>
                  <a:srgbClr val="001F5F"/>
                </a:solidFill>
                <a:latin typeface="Verdana"/>
                <a:cs typeface="Verdana"/>
              </a:rPr>
              <a:t>:</a:t>
            </a:r>
            <a:r>
              <a:rPr sz="1600" b="1" spc="70" dirty="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sz="1600" spc="-10" dirty="0">
                <a:solidFill>
                  <a:srgbClr val="001F5F"/>
                </a:solidFill>
                <a:latin typeface="Verdana"/>
                <a:cs typeface="Verdana"/>
              </a:rPr>
              <a:t>Geographic</a:t>
            </a:r>
            <a:r>
              <a:rPr sz="1600" spc="30" dirty="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sz="1600" spc="-10" dirty="0">
                <a:solidFill>
                  <a:srgbClr val="001F5F"/>
                </a:solidFill>
                <a:latin typeface="Verdana"/>
                <a:cs typeface="Verdana"/>
              </a:rPr>
              <a:t>subdivision</a:t>
            </a:r>
            <a:r>
              <a:rPr sz="1600" spc="50" dirty="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sz="1600" spc="-10" dirty="0">
                <a:solidFill>
                  <a:srgbClr val="001F5F"/>
                </a:solidFill>
                <a:latin typeface="Verdana"/>
                <a:cs typeface="Verdana"/>
              </a:rPr>
              <a:t>within</a:t>
            </a:r>
            <a:r>
              <a:rPr sz="1600" spc="20" dirty="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sz="1600" spc="-5" dirty="0">
                <a:solidFill>
                  <a:srgbClr val="001F5F"/>
                </a:solidFill>
                <a:latin typeface="Verdana"/>
                <a:cs typeface="Verdana"/>
              </a:rPr>
              <a:t>a</a:t>
            </a:r>
            <a:r>
              <a:rPr sz="1600" spc="5" dirty="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sz="1600" spc="-5" dirty="0">
                <a:solidFill>
                  <a:srgbClr val="001F5F"/>
                </a:solidFill>
                <a:latin typeface="Verdana"/>
                <a:cs typeface="Verdana"/>
              </a:rPr>
              <a:t>country/region.</a:t>
            </a:r>
            <a:endParaRPr sz="16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Font typeface="Wingdings"/>
              <a:buChar char=""/>
            </a:pPr>
            <a:endParaRPr sz="1550">
              <a:latin typeface="Verdana"/>
              <a:cs typeface="Verdana"/>
            </a:endParaRPr>
          </a:p>
          <a:p>
            <a:pPr marL="299085" indent="-287020">
              <a:lnSpc>
                <a:spcPct val="100000"/>
              </a:lnSpc>
              <a:buFont typeface="Wingdings"/>
              <a:buChar char=""/>
              <a:tabLst>
                <a:tab pos="299085" algn="l"/>
                <a:tab pos="299720" algn="l"/>
              </a:tabLst>
            </a:pPr>
            <a:r>
              <a:rPr sz="1600" b="1" spc="-5" dirty="0">
                <a:latin typeface="Verdana"/>
                <a:cs typeface="Verdana"/>
              </a:rPr>
              <a:t>Country/Region</a:t>
            </a:r>
            <a:r>
              <a:rPr sz="1600" b="1" spc="-5" dirty="0">
                <a:solidFill>
                  <a:srgbClr val="001F5F"/>
                </a:solidFill>
                <a:latin typeface="Verdana"/>
                <a:cs typeface="Verdana"/>
              </a:rPr>
              <a:t>:</a:t>
            </a:r>
            <a:r>
              <a:rPr sz="1600" b="1" spc="55" dirty="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sz="1600" spc="-10" dirty="0">
                <a:solidFill>
                  <a:srgbClr val="001F5F"/>
                </a:solidFill>
                <a:latin typeface="Verdana"/>
                <a:cs typeface="Verdana"/>
              </a:rPr>
              <a:t>Geographic</a:t>
            </a:r>
            <a:r>
              <a:rPr sz="1600" spc="30" dirty="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sz="1600" spc="-10" dirty="0">
                <a:solidFill>
                  <a:srgbClr val="001F5F"/>
                </a:solidFill>
                <a:latin typeface="Verdana"/>
                <a:cs typeface="Verdana"/>
              </a:rPr>
              <a:t>entity</a:t>
            </a:r>
            <a:r>
              <a:rPr sz="1600" spc="35" dirty="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sz="1600" spc="-10" dirty="0">
                <a:solidFill>
                  <a:srgbClr val="001F5F"/>
                </a:solidFill>
                <a:latin typeface="Verdana"/>
                <a:cs typeface="Verdana"/>
              </a:rPr>
              <a:t>where</a:t>
            </a:r>
            <a:r>
              <a:rPr sz="1600" spc="10" dirty="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sz="1600" spc="-10" dirty="0">
                <a:solidFill>
                  <a:srgbClr val="001F5F"/>
                </a:solidFill>
                <a:latin typeface="Verdana"/>
                <a:cs typeface="Verdana"/>
              </a:rPr>
              <a:t>data</a:t>
            </a:r>
            <a:r>
              <a:rPr sz="1600" spc="15" dirty="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sz="1600" spc="-10" dirty="0">
                <a:solidFill>
                  <a:srgbClr val="001F5F"/>
                </a:solidFill>
                <a:latin typeface="Verdana"/>
                <a:cs typeface="Verdana"/>
              </a:rPr>
              <a:t>is</a:t>
            </a:r>
            <a:r>
              <a:rPr sz="1600" spc="10" dirty="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sz="1600" spc="-5" dirty="0">
                <a:solidFill>
                  <a:srgbClr val="001F5F"/>
                </a:solidFill>
                <a:latin typeface="Verdana"/>
                <a:cs typeface="Verdana"/>
              </a:rPr>
              <a:t>recorded.</a:t>
            </a:r>
            <a:endParaRPr sz="16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Font typeface="Wingdings"/>
              <a:buChar char=""/>
            </a:pPr>
            <a:endParaRPr sz="1550">
              <a:latin typeface="Verdana"/>
              <a:cs typeface="Verdana"/>
            </a:endParaRPr>
          </a:p>
          <a:p>
            <a:pPr marL="299085" indent="-287020">
              <a:lnSpc>
                <a:spcPct val="100000"/>
              </a:lnSpc>
              <a:buFont typeface="Wingdings"/>
              <a:buChar char=""/>
              <a:tabLst>
                <a:tab pos="299085" algn="l"/>
                <a:tab pos="299720" algn="l"/>
              </a:tabLst>
            </a:pPr>
            <a:r>
              <a:rPr sz="1600" b="1" spc="-5" dirty="0">
                <a:latin typeface="Verdana"/>
                <a:cs typeface="Verdana"/>
              </a:rPr>
              <a:t>Latitude</a:t>
            </a:r>
            <a:r>
              <a:rPr sz="1600" b="1" spc="-5" dirty="0">
                <a:solidFill>
                  <a:srgbClr val="001F5F"/>
                </a:solidFill>
                <a:latin typeface="Verdana"/>
                <a:cs typeface="Verdana"/>
              </a:rPr>
              <a:t>:</a:t>
            </a:r>
            <a:r>
              <a:rPr sz="1600" b="1" spc="50" dirty="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sz="1600" spc="-10" dirty="0">
                <a:solidFill>
                  <a:srgbClr val="001F5F"/>
                </a:solidFill>
                <a:latin typeface="Verdana"/>
                <a:cs typeface="Verdana"/>
              </a:rPr>
              <a:t>North-south</a:t>
            </a:r>
            <a:r>
              <a:rPr sz="1600" spc="55" dirty="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sz="1600" spc="-10" dirty="0">
                <a:solidFill>
                  <a:srgbClr val="001F5F"/>
                </a:solidFill>
                <a:latin typeface="Verdana"/>
                <a:cs typeface="Verdana"/>
              </a:rPr>
              <a:t>position</a:t>
            </a:r>
            <a:r>
              <a:rPr sz="1600" spc="45" dirty="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sz="1600" spc="-5" dirty="0">
                <a:solidFill>
                  <a:srgbClr val="001F5F"/>
                </a:solidFill>
                <a:latin typeface="Verdana"/>
                <a:cs typeface="Verdana"/>
              </a:rPr>
              <a:t>on</a:t>
            </a:r>
            <a:r>
              <a:rPr sz="1600" spc="5" dirty="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sz="1600" spc="-10" dirty="0">
                <a:solidFill>
                  <a:srgbClr val="001F5F"/>
                </a:solidFill>
                <a:latin typeface="Verdana"/>
                <a:cs typeface="Verdana"/>
              </a:rPr>
              <a:t>Earth's</a:t>
            </a:r>
            <a:r>
              <a:rPr sz="1600" spc="25" dirty="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sz="1600" spc="-5" dirty="0">
                <a:solidFill>
                  <a:srgbClr val="001F5F"/>
                </a:solidFill>
                <a:latin typeface="Verdana"/>
                <a:cs typeface="Verdana"/>
              </a:rPr>
              <a:t>surface.</a:t>
            </a:r>
            <a:endParaRPr sz="16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Wingdings"/>
              <a:buChar char=""/>
            </a:pPr>
            <a:endParaRPr sz="1550">
              <a:latin typeface="Verdana"/>
              <a:cs typeface="Verdana"/>
            </a:endParaRPr>
          </a:p>
          <a:p>
            <a:pPr marL="299085" indent="-287020">
              <a:lnSpc>
                <a:spcPct val="100000"/>
              </a:lnSpc>
              <a:buFont typeface="Wingdings"/>
              <a:buChar char=""/>
              <a:tabLst>
                <a:tab pos="299085" algn="l"/>
                <a:tab pos="299720" algn="l"/>
              </a:tabLst>
            </a:pPr>
            <a:r>
              <a:rPr sz="1600" b="1" spc="-10" dirty="0">
                <a:latin typeface="Verdana"/>
                <a:cs typeface="Verdana"/>
              </a:rPr>
              <a:t>Longitude</a:t>
            </a:r>
            <a:r>
              <a:rPr sz="1600" b="1" spc="-10" dirty="0">
                <a:solidFill>
                  <a:srgbClr val="001F5F"/>
                </a:solidFill>
                <a:latin typeface="Verdana"/>
                <a:cs typeface="Verdana"/>
              </a:rPr>
              <a:t>:</a:t>
            </a:r>
            <a:r>
              <a:rPr sz="1600" b="1" spc="60" dirty="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sz="1600" spc="-15" dirty="0">
                <a:solidFill>
                  <a:srgbClr val="001F5F"/>
                </a:solidFill>
                <a:latin typeface="Verdana"/>
                <a:cs typeface="Verdana"/>
              </a:rPr>
              <a:t>East-west</a:t>
            </a:r>
            <a:r>
              <a:rPr sz="1600" spc="35" dirty="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sz="1600" spc="-10" dirty="0">
                <a:solidFill>
                  <a:srgbClr val="001F5F"/>
                </a:solidFill>
                <a:latin typeface="Verdana"/>
                <a:cs typeface="Verdana"/>
              </a:rPr>
              <a:t>position</a:t>
            </a:r>
            <a:r>
              <a:rPr sz="1600" spc="45" dirty="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sz="1600" spc="-5" dirty="0">
                <a:solidFill>
                  <a:srgbClr val="001F5F"/>
                </a:solidFill>
                <a:latin typeface="Verdana"/>
                <a:cs typeface="Verdana"/>
              </a:rPr>
              <a:t>on</a:t>
            </a:r>
            <a:r>
              <a:rPr sz="1600" spc="15" dirty="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sz="1600" spc="-10" dirty="0">
                <a:solidFill>
                  <a:srgbClr val="001F5F"/>
                </a:solidFill>
                <a:latin typeface="Verdana"/>
                <a:cs typeface="Verdana"/>
              </a:rPr>
              <a:t>Earth's</a:t>
            </a:r>
            <a:r>
              <a:rPr sz="1600" spc="20" dirty="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sz="1600" spc="-5" dirty="0">
                <a:solidFill>
                  <a:srgbClr val="001F5F"/>
                </a:solidFill>
                <a:latin typeface="Verdana"/>
                <a:cs typeface="Verdana"/>
              </a:rPr>
              <a:t>surface.</a:t>
            </a:r>
            <a:endParaRPr sz="16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Font typeface="Wingdings"/>
              <a:buChar char=""/>
            </a:pPr>
            <a:endParaRPr sz="1550">
              <a:latin typeface="Verdana"/>
              <a:cs typeface="Verdana"/>
            </a:endParaRPr>
          </a:p>
          <a:p>
            <a:pPr marL="299085" indent="-287020">
              <a:lnSpc>
                <a:spcPct val="100000"/>
              </a:lnSpc>
              <a:buFont typeface="Wingdings"/>
              <a:buChar char=""/>
              <a:tabLst>
                <a:tab pos="299085" algn="l"/>
                <a:tab pos="299720" algn="l"/>
              </a:tabLst>
            </a:pPr>
            <a:r>
              <a:rPr sz="1600" b="1" spc="-10" dirty="0">
                <a:latin typeface="Verdana"/>
                <a:cs typeface="Verdana"/>
              </a:rPr>
              <a:t>Date:</a:t>
            </a:r>
            <a:r>
              <a:rPr sz="1600" b="1" spc="35" dirty="0">
                <a:latin typeface="Verdana"/>
                <a:cs typeface="Verdana"/>
              </a:rPr>
              <a:t> </a:t>
            </a:r>
            <a:r>
              <a:rPr sz="1600" spc="-15" dirty="0">
                <a:solidFill>
                  <a:srgbClr val="001F5F"/>
                </a:solidFill>
                <a:latin typeface="Verdana"/>
                <a:cs typeface="Verdana"/>
              </a:rPr>
              <a:t>Recorded</a:t>
            </a:r>
            <a:r>
              <a:rPr sz="1600" spc="40" dirty="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sz="1600" spc="-10" dirty="0">
                <a:solidFill>
                  <a:srgbClr val="001F5F"/>
                </a:solidFill>
                <a:latin typeface="Verdana"/>
                <a:cs typeface="Verdana"/>
              </a:rPr>
              <a:t>date</a:t>
            </a:r>
            <a:r>
              <a:rPr sz="1600" dirty="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sz="1600" spc="-5" dirty="0">
                <a:solidFill>
                  <a:srgbClr val="001F5F"/>
                </a:solidFill>
                <a:latin typeface="Verdana"/>
                <a:cs typeface="Verdana"/>
              </a:rPr>
              <a:t>of</a:t>
            </a:r>
            <a:r>
              <a:rPr sz="1600" spc="5" dirty="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sz="1600" spc="-10" dirty="0">
                <a:solidFill>
                  <a:srgbClr val="001F5F"/>
                </a:solidFill>
                <a:latin typeface="Verdana"/>
                <a:cs typeface="Verdana"/>
              </a:rPr>
              <a:t>CORONA</a:t>
            </a:r>
            <a:r>
              <a:rPr sz="1600" spc="40" dirty="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sz="1600" spc="-5" dirty="0">
                <a:solidFill>
                  <a:srgbClr val="001F5F"/>
                </a:solidFill>
                <a:latin typeface="Verdana"/>
                <a:cs typeface="Verdana"/>
              </a:rPr>
              <a:t>VIRUS</a:t>
            </a:r>
            <a:r>
              <a:rPr sz="1600" spc="25" dirty="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sz="1600" spc="-10" dirty="0">
                <a:solidFill>
                  <a:srgbClr val="001F5F"/>
                </a:solidFill>
                <a:latin typeface="Verdana"/>
                <a:cs typeface="Verdana"/>
              </a:rPr>
              <a:t>data.</a:t>
            </a:r>
            <a:endParaRPr sz="16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Font typeface="Wingdings"/>
              <a:buChar char=""/>
            </a:pPr>
            <a:endParaRPr sz="1550">
              <a:latin typeface="Verdana"/>
              <a:cs typeface="Verdana"/>
            </a:endParaRPr>
          </a:p>
          <a:p>
            <a:pPr marL="299085" indent="-287020">
              <a:lnSpc>
                <a:spcPct val="100000"/>
              </a:lnSpc>
              <a:buFont typeface="Wingdings"/>
              <a:buChar char=""/>
              <a:tabLst>
                <a:tab pos="299085" algn="l"/>
                <a:tab pos="299720" algn="l"/>
              </a:tabLst>
            </a:pPr>
            <a:r>
              <a:rPr sz="1600" b="1" spc="-10" dirty="0">
                <a:latin typeface="Verdana"/>
                <a:cs typeface="Verdana"/>
              </a:rPr>
              <a:t>Confirmed:</a:t>
            </a:r>
            <a:r>
              <a:rPr sz="1600" b="1" spc="75" dirty="0">
                <a:latin typeface="Verdana"/>
                <a:cs typeface="Verdana"/>
              </a:rPr>
              <a:t> </a:t>
            </a:r>
            <a:r>
              <a:rPr sz="1600" spc="-10" dirty="0">
                <a:solidFill>
                  <a:srgbClr val="001F5F"/>
                </a:solidFill>
                <a:latin typeface="Verdana"/>
                <a:cs typeface="Verdana"/>
              </a:rPr>
              <a:t>Number</a:t>
            </a:r>
            <a:r>
              <a:rPr sz="1600" spc="40" dirty="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sz="1600" spc="-5" dirty="0">
                <a:solidFill>
                  <a:srgbClr val="001F5F"/>
                </a:solidFill>
                <a:latin typeface="Verdana"/>
                <a:cs typeface="Verdana"/>
              </a:rPr>
              <a:t>of</a:t>
            </a:r>
            <a:r>
              <a:rPr sz="1600" spc="5" dirty="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sz="1600" spc="-10" dirty="0">
                <a:solidFill>
                  <a:srgbClr val="001F5F"/>
                </a:solidFill>
                <a:latin typeface="Verdana"/>
                <a:cs typeface="Verdana"/>
              </a:rPr>
              <a:t>diagnosed</a:t>
            </a:r>
            <a:r>
              <a:rPr sz="1600" spc="40" dirty="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sz="1600" spc="-10" dirty="0">
                <a:solidFill>
                  <a:srgbClr val="001F5F"/>
                </a:solidFill>
                <a:latin typeface="Verdana"/>
                <a:cs typeface="Verdana"/>
              </a:rPr>
              <a:t>CORONA</a:t>
            </a:r>
            <a:r>
              <a:rPr sz="1600" spc="40" dirty="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sz="1600" spc="-5" dirty="0">
                <a:solidFill>
                  <a:srgbClr val="001F5F"/>
                </a:solidFill>
                <a:latin typeface="Verdana"/>
                <a:cs typeface="Verdana"/>
              </a:rPr>
              <a:t>VIRUS</a:t>
            </a:r>
            <a:r>
              <a:rPr sz="1600" spc="25" dirty="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sz="1600" spc="-10" dirty="0">
                <a:solidFill>
                  <a:srgbClr val="001F5F"/>
                </a:solidFill>
                <a:latin typeface="Verdana"/>
                <a:cs typeface="Verdana"/>
              </a:rPr>
              <a:t>cases.</a:t>
            </a:r>
            <a:endParaRPr sz="16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Wingdings"/>
              <a:buChar char=""/>
            </a:pPr>
            <a:endParaRPr sz="1550">
              <a:latin typeface="Verdana"/>
              <a:cs typeface="Verdana"/>
            </a:endParaRPr>
          </a:p>
          <a:p>
            <a:pPr marL="299085" indent="-287020">
              <a:lnSpc>
                <a:spcPct val="100000"/>
              </a:lnSpc>
              <a:buFont typeface="Wingdings"/>
              <a:buChar char=""/>
              <a:tabLst>
                <a:tab pos="299085" algn="l"/>
                <a:tab pos="299720" algn="l"/>
              </a:tabLst>
            </a:pPr>
            <a:r>
              <a:rPr sz="1600" b="1" spc="-5" dirty="0">
                <a:latin typeface="Verdana"/>
                <a:cs typeface="Verdana"/>
              </a:rPr>
              <a:t>Deaths:</a:t>
            </a:r>
            <a:r>
              <a:rPr sz="1600" b="1" spc="30" dirty="0">
                <a:latin typeface="Verdana"/>
                <a:cs typeface="Verdana"/>
              </a:rPr>
              <a:t> </a:t>
            </a:r>
            <a:r>
              <a:rPr sz="1600" spc="-10" dirty="0">
                <a:solidFill>
                  <a:srgbClr val="001F5F"/>
                </a:solidFill>
                <a:latin typeface="Verdana"/>
                <a:cs typeface="Verdana"/>
              </a:rPr>
              <a:t>Number</a:t>
            </a:r>
            <a:r>
              <a:rPr sz="1600" spc="35" dirty="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sz="1600" spc="-5" dirty="0">
                <a:solidFill>
                  <a:srgbClr val="001F5F"/>
                </a:solidFill>
                <a:latin typeface="Verdana"/>
                <a:cs typeface="Verdana"/>
              </a:rPr>
              <a:t>of </a:t>
            </a:r>
            <a:r>
              <a:rPr sz="1600" spc="-10" dirty="0">
                <a:solidFill>
                  <a:srgbClr val="001F5F"/>
                </a:solidFill>
                <a:latin typeface="Verdana"/>
                <a:cs typeface="Verdana"/>
              </a:rPr>
              <a:t>CORONA</a:t>
            </a:r>
            <a:r>
              <a:rPr sz="1600" spc="35" dirty="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sz="1600" spc="-5" dirty="0">
                <a:solidFill>
                  <a:srgbClr val="001F5F"/>
                </a:solidFill>
                <a:latin typeface="Verdana"/>
                <a:cs typeface="Verdana"/>
              </a:rPr>
              <a:t>VIRUS-related</a:t>
            </a:r>
            <a:r>
              <a:rPr sz="1600" spc="35" dirty="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sz="1600" spc="-10" dirty="0">
                <a:solidFill>
                  <a:srgbClr val="001F5F"/>
                </a:solidFill>
                <a:latin typeface="Verdana"/>
                <a:cs typeface="Verdana"/>
              </a:rPr>
              <a:t>deaths.</a:t>
            </a:r>
            <a:endParaRPr sz="16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Font typeface="Wingdings"/>
              <a:buChar char=""/>
            </a:pPr>
            <a:endParaRPr sz="1550">
              <a:latin typeface="Verdana"/>
              <a:cs typeface="Verdana"/>
            </a:endParaRPr>
          </a:p>
          <a:p>
            <a:pPr marL="299085" indent="-287020">
              <a:lnSpc>
                <a:spcPct val="100000"/>
              </a:lnSpc>
              <a:buFont typeface="Wingdings"/>
              <a:buChar char=""/>
              <a:tabLst>
                <a:tab pos="299085" algn="l"/>
                <a:tab pos="299720" algn="l"/>
              </a:tabLst>
            </a:pPr>
            <a:r>
              <a:rPr sz="1600" b="1" spc="-10" dirty="0">
                <a:latin typeface="Verdana"/>
                <a:cs typeface="Verdana"/>
              </a:rPr>
              <a:t>Recovered:</a:t>
            </a:r>
            <a:r>
              <a:rPr sz="1600" b="1" spc="65" dirty="0">
                <a:latin typeface="Verdana"/>
                <a:cs typeface="Verdana"/>
              </a:rPr>
              <a:t> </a:t>
            </a:r>
            <a:r>
              <a:rPr sz="1600" spc="-10" dirty="0">
                <a:solidFill>
                  <a:srgbClr val="001F5F"/>
                </a:solidFill>
                <a:latin typeface="Verdana"/>
                <a:cs typeface="Verdana"/>
              </a:rPr>
              <a:t>Number</a:t>
            </a:r>
            <a:r>
              <a:rPr sz="1600" spc="45" dirty="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sz="1600" spc="-5" dirty="0">
                <a:solidFill>
                  <a:srgbClr val="001F5F"/>
                </a:solidFill>
                <a:latin typeface="Verdana"/>
                <a:cs typeface="Verdana"/>
              </a:rPr>
              <a:t>of</a:t>
            </a:r>
            <a:r>
              <a:rPr sz="1600" dirty="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sz="1600" spc="-5" dirty="0">
                <a:solidFill>
                  <a:srgbClr val="001F5F"/>
                </a:solidFill>
                <a:latin typeface="Verdana"/>
                <a:cs typeface="Verdana"/>
              </a:rPr>
              <a:t>recovered</a:t>
            </a:r>
            <a:r>
              <a:rPr sz="1600" spc="20" dirty="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sz="1600" spc="-10" dirty="0">
                <a:solidFill>
                  <a:srgbClr val="001F5F"/>
                </a:solidFill>
                <a:latin typeface="Verdana"/>
                <a:cs typeface="Verdana"/>
              </a:rPr>
              <a:t>CORONA</a:t>
            </a:r>
            <a:r>
              <a:rPr sz="1600" spc="30" dirty="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sz="1600" spc="-5" dirty="0">
                <a:solidFill>
                  <a:srgbClr val="001F5F"/>
                </a:solidFill>
                <a:latin typeface="Verdana"/>
                <a:cs typeface="Verdana"/>
              </a:rPr>
              <a:t>VIRUS</a:t>
            </a:r>
            <a:r>
              <a:rPr sz="1600" spc="20" dirty="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sz="1600" spc="-5" dirty="0">
                <a:solidFill>
                  <a:srgbClr val="001F5F"/>
                </a:solidFill>
                <a:latin typeface="Verdana"/>
                <a:cs typeface="Verdana"/>
              </a:rPr>
              <a:t>cases</a:t>
            </a:r>
            <a:endParaRPr sz="16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95934" y="664210"/>
            <a:ext cx="41268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u="heavy" spc="-10" dirty="0">
                <a:solidFill>
                  <a:srgbClr val="1F4E79"/>
                </a:solidFill>
                <a:uFill>
                  <a:solidFill>
                    <a:srgbClr val="1F4E79"/>
                  </a:solidFill>
                </a:uFill>
                <a:latin typeface="Verdana"/>
                <a:cs typeface="Verdana"/>
              </a:rPr>
              <a:t>DBMS</a:t>
            </a:r>
            <a:r>
              <a:rPr sz="2800" u="heavy" spc="5" dirty="0">
                <a:solidFill>
                  <a:srgbClr val="1F4E79"/>
                </a:solidFill>
                <a:uFill>
                  <a:solidFill>
                    <a:srgbClr val="1F4E79"/>
                  </a:solidFill>
                </a:uFill>
                <a:latin typeface="Verdana"/>
                <a:cs typeface="Verdana"/>
              </a:rPr>
              <a:t> </a:t>
            </a:r>
            <a:r>
              <a:rPr sz="2800" u="heavy" spc="-5" dirty="0">
                <a:solidFill>
                  <a:srgbClr val="1F4E79"/>
                </a:solidFill>
                <a:uFill>
                  <a:solidFill>
                    <a:srgbClr val="1F4E79"/>
                  </a:solidFill>
                </a:uFill>
                <a:latin typeface="Verdana"/>
                <a:cs typeface="Verdana"/>
              </a:rPr>
              <a:t>and Tool</a:t>
            </a:r>
            <a:r>
              <a:rPr sz="2800" u="heavy" spc="5" dirty="0">
                <a:solidFill>
                  <a:srgbClr val="1F4E79"/>
                </a:solidFill>
                <a:uFill>
                  <a:solidFill>
                    <a:srgbClr val="1F4E79"/>
                  </a:solidFill>
                </a:uFill>
                <a:latin typeface="Verdana"/>
                <a:cs typeface="Verdana"/>
              </a:rPr>
              <a:t> </a:t>
            </a:r>
            <a:r>
              <a:rPr sz="2800" u="heavy" spc="-5" dirty="0">
                <a:solidFill>
                  <a:srgbClr val="1F4E79"/>
                </a:solidFill>
                <a:uFill>
                  <a:solidFill>
                    <a:srgbClr val="1F4E79"/>
                  </a:solidFill>
                </a:uFill>
                <a:latin typeface="Verdana"/>
                <a:cs typeface="Verdana"/>
              </a:rPr>
              <a:t>Used</a:t>
            </a:r>
            <a:endParaRPr sz="280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15467" y="1683766"/>
            <a:ext cx="446278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95"/>
              </a:spcBef>
              <a:buFont typeface="Wingdings"/>
              <a:buChar char=""/>
              <a:tabLst>
                <a:tab pos="299085" algn="l"/>
                <a:tab pos="299720" algn="l"/>
              </a:tabLst>
            </a:pPr>
            <a:r>
              <a:rPr sz="1600" b="1" spc="-10" dirty="0">
                <a:solidFill>
                  <a:srgbClr val="001F5F"/>
                </a:solidFill>
                <a:latin typeface="Verdana"/>
                <a:cs typeface="Verdana"/>
              </a:rPr>
              <a:t>Database</a:t>
            </a:r>
            <a:r>
              <a:rPr sz="1600" b="1" spc="25" dirty="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sz="1600" b="1" spc="-5" dirty="0">
                <a:solidFill>
                  <a:srgbClr val="001F5F"/>
                </a:solidFill>
                <a:latin typeface="Verdana"/>
                <a:cs typeface="Verdana"/>
              </a:rPr>
              <a:t>Management</a:t>
            </a:r>
            <a:r>
              <a:rPr sz="1600" b="1" spc="10" dirty="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sz="1600" b="1" spc="-10" dirty="0">
                <a:solidFill>
                  <a:srgbClr val="001F5F"/>
                </a:solidFill>
                <a:latin typeface="Verdana"/>
                <a:cs typeface="Verdana"/>
              </a:rPr>
              <a:t>System</a:t>
            </a:r>
            <a:r>
              <a:rPr sz="1600" b="1" spc="-5" dirty="0">
                <a:solidFill>
                  <a:srgbClr val="001F5F"/>
                </a:solidFill>
                <a:latin typeface="Verdana"/>
                <a:cs typeface="Verdana"/>
              </a:rPr>
              <a:t> Used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15467" y="4122801"/>
            <a:ext cx="372427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95"/>
              </a:spcBef>
              <a:buFont typeface="Wingdings"/>
              <a:buChar char=""/>
              <a:tabLst>
                <a:tab pos="299085" algn="l"/>
                <a:tab pos="299720" algn="l"/>
              </a:tabLst>
            </a:pPr>
            <a:r>
              <a:rPr sz="1600" b="1" spc="-5" dirty="0">
                <a:solidFill>
                  <a:srgbClr val="001F5F"/>
                </a:solidFill>
                <a:latin typeface="Verdana"/>
                <a:cs typeface="Verdana"/>
              </a:rPr>
              <a:t>Management</a:t>
            </a:r>
            <a:r>
              <a:rPr sz="1600" b="1" dirty="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sz="1600" b="1" spc="-10" dirty="0">
                <a:solidFill>
                  <a:srgbClr val="001F5F"/>
                </a:solidFill>
                <a:latin typeface="Verdana"/>
                <a:cs typeface="Verdana"/>
              </a:rPr>
              <a:t>Tool:</a:t>
            </a:r>
            <a:r>
              <a:rPr sz="1600" b="1" spc="20" dirty="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sz="1600" b="1" spc="-10" dirty="0">
                <a:solidFill>
                  <a:srgbClr val="001F5F"/>
                </a:solidFill>
                <a:latin typeface="Verdana"/>
                <a:cs typeface="Verdana"/>
              </a:rPr>
              <a:t>pgAdmin</a:t>
            </a:r>
            <a:r>
              <a:rPr sz="1600" b="1" spc="25" dirty="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sz="1600" b="1" spc="-5" dirty="0">
                <a:solidFill>
                  <a:srgbClr val="001F5F"/>
                </a:solidFill>
                <a:latin typeface="Verdana"/>
                <a:cs typeface="Verdana"/>
              </a:rPr>
              <a:t>4</a:t>
            </a:r>
            <a:endParaRPr sz="1600">
              <a:latin typeface="Verdana"/>
              <a:cs typeface="Verdana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D6CAC7C-88DA-9E87-68B3-42132DE534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0" y="1371600"/>
            <a:ext cx="1714500" cy="17145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AEAD4BC-429A-2D5F-B63D-B21D4664315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8604" y="3505200"/>
            <a:ext cx="4167312" cy="314176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95934" y="664210"/>
            <a:ext cx="370586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u="heavy" spc="-5" dirty="0">
                <a:solidFill>
                  <a:srgbClr val="1F4E79"/>
                </a:solidFill>
                <a:uFill>
                  <a:solidFill>
                    <a:srgbClr val="1F4E79"/>
                  </a:solidFill>
                </a:uFill>
                <a:latin typeface="Verdana"/>
                <a:cs typeface="Verdana"/>
              </a:rPr>
              <a:t>Creating</a:t>
            </a:r>
            <a:r>
              <a:rPr sz="2800" u="heavy" spc="-20" dirty="0">
                <a:solidFill>
                  <a:srgbClr val="1F4E79"/>
                </a:solidFill>
                <a:uFill>
                  <a:solidFill>
                    <a:srgbClr val="1F4E79"/>
                  </a:solidFill>
                </a:uFill>
                <a:latin typeface="Verdana"/>
                <a:cs typeface="Verdana"/>
              </a:rPr>
              <a:t> </a:t>
            </a:r>
            <a:r>
              <a:rPr sz="2800" u="heavy" spc="-10" dirty="0">
                <a:solidFill>
                  <a:srgbClr val="1F4E79"/>
                </a:solidFill>
                <a:uFill>
                  <a:solidFill>
                    <a:srgbClr val="1F4E79"/>
                  </a:solidFill>
                </a:uFill>
                <a:latin typeface="Verdana"/>
                <a:cs typeface="Verdana"/>
              </a:rPr>
              <a:t>Database</a:t>
            </a:r>
            <a:endParaRPr sz="280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95934" y="1809368"/>
            <a:ext cx="2332355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95"/>
              </a:spcBef>
              <a:buFont typeface="Wingdings"/>
              <a:buChar char=""/>
              <a:tabLst>
                <a:tab pos="299085" algn="l"/>
                <a:tab pos="299720" algn="l"/>
              </a:tabLst>
            </a:pPr>
            <a:r>
              <a:rPr sz="1600" b="1" spc="-10" dirty="0">
                <a:solidFill>
                  <a:srgbClr val="001F5F"/>
                </a:solidFill>
                <a:latin typeface="Verdana"/>
                <a:cs typeface="Verdana"/>
              </a:rPr>
              <a:t>“co</a:t>
            </a:r>
            <a:r>
              <a:rPr lang="en-US" sz="1600" b="1" spc="-10" dirty="0">
                <a:solidFill>
                  <a:srgbClr val="001F5F"/>
                </a:solidFill>
                <a:latin typeface="Verdana"/>
                <a:cs typeface="Verdana"/>
              </a:rPr>
              <a:t>vid19</a:t>
            </a:r>
            <a:r>
              <a:rPr sz="1600" b="1" spc="-10" dirty="0">
                <a:solidFill>
                  <a:srgbClr val="001F5F"/>
                </a:solidFill>
                <a:latin typeface="Verdana"/>
                <a:cs typeface="Verdana"/>
              </a:rPr>
              <a:t>”</a:t>
            </a:r>
            <a:endParaRPr sz="1600" dirty="0">
              <a:latin typeface="Verdana"/>
              <a:cs typeface="Verdana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795934" y="3720463"/>
            <a:ext cx="4985132" cy="684530"/>
            <a:chOff x="1030223" y="3432048"/>
            <a:chExt cx="4985132" cy="684530"/>
          </a:xfrm>
        </p:grpSpPr>
        <p:sp>
          <p:nvSpPr>
            <p:cNvPr id="6" name="object 6"/>
            <p:cNvSpPr/>
            <p:nvPr/>
          </p:nvSpPr>
          <p:spPr>
            <a:xfrm>
              <a:off x="1030223" y="3432048"/>
              <a:ext cx="1219200" cy="254635"/>
            </a:xfrm>
            <a:custGeom>
              <a:avLst/>
              <a:gdLst/>
              <a:ahLst/>
              <a:cxnLst/>
              <a:rect l="l" t="t" r="r" b="b"/>
              <a:pathLst>
                <a:path w="1219200" h="254635">
                  <a:moveTo>
                    <a:pt x="1176782" y="0"/>
                  </a:moveTo>
                  <a:lnTo>
                    <a:pt x="42417" y="0"/>
                  </a:lnTo>
                  <a:lnTo>
                    <a:pt x="25905" y="3341"/>
                  </a:lnTo>
                  <a:lnTo>
                    <a:pt x="12422" y="12446"/>
                  </a:lnTo>
                  <a:lnTo>
                    <a:pt x="3332" y="25931"/>
                  </a:lnTo>
                  <a:lnTo>
                    <a:pt x="0" y="42417"/>
                  </a:lnTo>
                  <a:lnTo>
                    <a:pt x="0" y="212089"/>
                  </a:lnTo>
                  <a:lnTo>
                    <a:pt x="3332" y="228576"/>
                  </a:lnTo>
                  <a:lnTo>
                    <a:pt x="12422" y="242062"/>
                  </a:lnTo>
                  <a:lnTo>
                    <a:pt x="25905" y="251166"/>
                  </a:lnTo>
                  <a:lnTo>
                    <a:pt x="42417" y="254507"/>
                  </a:lnTo>
                  <a:lnTo>
                    <a:pt x="1176782" y="254507"/>
                  </a:lnTo>
                  <a:lnTo>
                    <a:pt x="1193268" y="251166"/>
                  </a:lnTo>
                  <a:lnTo>
                    <a:pt x="1206754" y="242062"/>
                  </a:lnTo>
                  <a:lnTo>
                    <a:pt x="1215858" y="228576"/>
                  </a:lnTo>
                  <a:lnTo>
                    <a:pt x="1219200" y="212089"/>
                  </a:lnTo>
                  <a:lnTo>
                    <a:pt x="1219200" y="42417"/>
                  </a:lnTo>
                  <a:lnTo>
                    <a:pt x="1215858" y="25931"/>
                  </a:lnTo>
                  <a:lnTo>
                    <a:pt x="1206754" y="12446"/>
                  </a:lnTo>
                  <a:lnTo>
                    <a:pt x="1193268" y="3341"/>
                  </a:lnTo>
                  <a:lnTo>
                    <a:pt x="117678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030223" y="3432048"/>
              <a:ext cx="1219200" cy="254635"/>
            </a:xfrm>
            <a:custGeom>
              <a:avLst/>
              <a:gdLst/>
              <a:ahLst/>
              <a:cxnLst/>
              <a:rect l="l" t="t" r="r" b="b"/>
              <a:pathLst>
                <a:path w="1219200" h="254635">
                  <a:moveTo>
                    <a:pt x="0" y="42417"/>
                  </a:moveTo>
                  <a:lnTo>
                    <a:pt x="3332" y="25931"/>
                  </a:lnTo>
                  <a:lnTo>
                    <a:pt x="12422" y="12446"/>
                  </a:lnTo>
                  <a:lnTo>
                    <a:pt x="25905" y="3341"/>
                  </a:lnTo>
                  <a:lnTo>
                    <a:pt x="42417" y="0"/>
                  </a:lnTo>
                  <a:lnTo>
                    <a:pt x="1176782" y="0"/>
                  </a:lnTo>
                  <a:lnTo>
                    <a:pt x="1193268" y="3341"/>
                  </a:lnTo>
                  <a:lnTo>
                    <a:pt x="1206754" y="12446"/>
                  </a:lnTo>
                  <a:lnTo>
                    <a:pt x="1215858" y="25931"/>
                  </a:lnTo>
                  <a:lnTo>
                    <a:pt x="1219200" y="42417"/>
                  </a:lnTo>
                  <a:lnTo>
                    <a:pt x="1219200" y="212089"/>
                  </a:lnTo>
                  <a:lnTo>
                    <a:pt x="1215858" y="228576"/>
                  </a:lnTo>
                  <a:lnTo>
                    <a:pt x="1206754" y="242062"/>
                  </a:lnTo>
                  <a:lnTo>
                    <a:pt x="1193268" y="251166"/>
                  </a:lnTo>
                  <a:lnTo>
                    <a:pt x="1176782" y="254507"/>
                  </a:lnTo>
                  <a:lnTo>
                    <a:pt x="42417" y="254507"/>
                  </a:lnTo>
                  <a:lnTo>
                    <a:pt x="25905" y="251166"/>
                  </a:lnTo>
                  <a:lnTo>
                    <a:pt x="12422" y="242062"/>
                  </a:lnTo>
                  <a:lnTo>
                    <a:pt x="3332" y="228576"/>
                  </a:lnTo>
                  <a:lnTo>
                    <a:pt x="0" y="212089"/>
                  </a:lnTo>
                  <a:lnTo>
                    <a:pt x="0" y="42417"/>
                  </a:lnTo>
                  <a:close/>
                </a:path>
              </a:pathLst>
            </a:custGeom>
            <a:ln w="126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280660" y="3980688"/>
              <a:ext cx="734695" cy="135890"/>
            </a:xfrm>
            <a:custGeom>
              <a:avLst/>
              <a:gdLst/>
              <a:ahLst/>
              <a:cxnLst/>
              <a:rect l="l" t="t" r="r" b="b"/>
              <a:pathLst>
                <a:path w="734695" h="135889">
                  <a:moveTo>
                    <a:pt x="666750" y="0"/>
                  </a:moveTo>
                  <a:lnTo>
                    <a:pt x="666750" y="33909"/>
                  </a:lnTo>
                  <a:lnTo>
                    <a:pt x="0" y="33909"/>
                  </a:lnTo>
                  <a:lnTo>
                    <a:pt x="0" y="101726"/>
                  </a:lnTo>
                  <a:lnTo>
                    <a:pt x="666750" y="101726"/>
                  </a:lnTo>
                  <a:lnTo>
                    <a:pt x="666750" y="135636"/>
                  </a:lnTo>
                  <a:lnTo>
                    <a:pt x="734567" y="67818"/>
                  </a:lnTo>
                  <a:lnTo>
                    <a:pt x="66675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280660" y="3980688"/>
              <a:ext cx="734695" cy="135890"/>
            </a:xfrm>
            <a:custGeom>
              <a:avLst/>
              <a:gdLst/>
              <a:ahLst/>
              <a:cxnLst/>
              <a:rect l="l" t="t" r="r" b="b"/>
              <a:pathLst>
                <a:path w="734695" h="135889">
                  <a:moveTo>
                    <a:pt x="0" y="33909"/>
                  </a:moveTo>
                  <a:lnTo>
                    <a:pt x="666750" y="33909"/>
                  </a:lnTo>
                  <a:lnTo>
                    <a:pt x="666750" y="0"/>
                  </a:lnTo>
                  <a:lnTo>
                    <a:pt x="734567" y="67818"/>
                  </a:lnTo>
                  <a:lnTo>
                    <a:pt x="666750" y="135636"/>
                  </a:lnTo>
                  <a:lnTo>
                    <a:pt x="666750" y="101726"/>
                  </a:lnTo>
                  <a:lnTo>
                    <a:pt x="0" y="101726"/>
                  </a:lnTo>
                  <a:lnTo>
                    <a:pt x="0" y="33909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0A0EE027-66F8-2C18-82AB-7FD830F367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1274761"/>
            <a:ext cx="9112960" cy="51260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5146" y="134493"/>
            <a:ext cx="4276853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u="heavy" dirty="0">
                <a:solidFill>
                  <a:srgbClr val="1F4E79"/>
                </a:solidFill>
                <a:uFill>
                  <a:solidFill>
                    <a:srgbClr val="1F4E79"/>
                  </a:solidFill>
                </a:uFill>
                <a:latin typeface="Verdana"/>
                <a:cs typeface="Verdana"/>
              </a:rPr>
              <a:t>Imported</a:t>
            </a:r>
            <a:r>
              <a:rPr sz="2000" u="heavy" spc="-40" dirty="0">
                <a:solidFill>
                  <a:srgbClr val="1F4E79"/>
                </a:solidFill>
                <a:uFill>
                  <a:solidFill>
                    <a:srgbClr val="1F4E79"/>
                  </a:solidFill>
                </a:uFill>
                <a:latin typeface="Verdana"/>
                <a:cs typeface="Verdana"/>
              </a:rPr>
              <a:t> </a:t>
            </a:r>
            <a:r>
              <a:rPr sz="2000" u="heavy" dirty="0">
                <a:solidFill>
                  <a:srgbClr val="1F4E79"/>
                </a:solidFill>
                <a:uFill>
                  <a:solidFill>
                    <a:srgbClr val="1F4E79"/>
                  </a:solidFill>
                </a:uFill>
                <a:latin typeface="Verdana"/>
                <a:cs typeface="Verdana"/>
              </a:rPr>
              <a:t>Data</a:t>
            </a:r>
            <a:r>
              <a:rPr sz="2000" u="heavy" spc="-35" dirty="0">
                <a:solidFill>
                  <a:srgbClr val="1F4E79"/>
                </a:solidFill>
                <a:uFill>
                  <a:solidFill>
                    <a:srgbClr val="1F4E79"/>
                  </a:solidFill>
                </a:uFill>
                <a:latin typeface="Verdana"/>
                <a:cs typeface="Verdana"/>
              </a:rPr>
              <a:t> </a:t>
            </a:r>
            <a:r>
              <a:rPr sz="2000" u="heavy" dirty="0">
                <a:solidFill>
                  <a:srgbClr val="1F4E79"/>
                </a:solidFill>
                <a:uFill>
                  <a:solidFill>
                    <a:srgbClr val="1F4E79"/>
                  </a:solidFill>
                </a:uFill>
                <a:latin typeface="Verdana"/>
                <a:cs typeface="Verdana"/>
              </a:rPr>
              <a:t>into</a:t>
            </a:r>
            <a:r>
              <a:rPr sz="2000" u="heavy" spc="-15" dirty="0">
                <a:solidFill>
                  <a:srgbClr val="1F4E79"/>
                </a:solidFill>
                <a:uFill>
                  <a:solidFill>
                    <a:srgbClr val="1F4E79"/>
                  </a:solidFill>
                </a:uFill>
                <a:latin typeface="Verdana"/>
                <a:cs typeface="Verdana"/>
              </a:rPr>
              <a:t> </a:t>
            </a:r>
            <a:r>
              <a:rPr lang="en-IN" sz="2000" u="heavy" spc="-5" dirty="0">
                <a:solidFill>
                  <a:srgbClr val="1F4E79"/>
                </a:solidFill>
                <a:uFill>
                  <a:solidFill>
                    <a:srgbClr val="1F4E79"/>
                  </a:solidFill>
                </a:uFill>
                <a:latin typeface="Verdana"/>
                <a:cs typeface="Verdana"/>
              </a:rPr>
              <a:t>Database:</a:t>
            </a:r>
            <a:endParaRPr sz="2000" dirty="0">
              <a:latin typeface="Verdana"/>
              <a:cs typeface="Verdana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E2E2F92-F853-A870-1BAE-32212198AA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646" y="609600"/>
            <a:ext cx="2467256" cy="30577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9696509-7C41-1388-0F31-6D1D910006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685932"/>
            <a:ext cx="6172200" cy="104776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C629978-EC4B-CB8D-B8F4-4D109C56A4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9847" y="2134216"/>
            <a:ext cx="5484193" cy="175284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75EC562-7813-B370-1981-1959610E88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400" y="4089094"/>
            <a:ext cx="4710400" cy="260544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BE043AD-AC0D-44CA-B58D-F0618F542E4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1079" y="4089094"/>
            <a:ext cx="5351714" cy="2605440"/>
          </a:xfrm>
          <a:prstGeom prst="rect">
            <a:avLst/>
          </a:prstGeom>
        </p:spPr>
      </p:pic>
      <p:sp>
        <p:nvSpPr>
          <p:cNvPr id="22" name="Arrow: Notched Right 21">
            <a:extLst>
              <a:ext uri="{FF2B5EF4-FFF2-40B4-BE49-F238E27FC236}">
                <a16:creationId xmlns:a16="http://schemas.microsoft.com/office/drawing/2014/main" id="{F83A4357-BAC8-24D2-658D-953683E5FB76}"/>
              </a:ext>
            </a:extLst>
          </p:cNvPr>
          <p:cNvSpPr/>
          <p:nvPr/>
        </p:nvSpPr>
        <p:spPr>
          <a:xfrm>
            <a:off x="3276600" y="1269365"/>
            <a:ext cx="533400" cy="199412"/>
          </a:xfrm>
          <a:prstGeom prst="notched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Arrow: Notched Right 22">
            <a:extLst>
              <a:ext uri="{FF2B5EF4-FFF2-40B4-BE49-F238E27FC236}">
                <a16:creationId xmlns:a16="http://schemas.microsoft.com/office/drawing/2014/main" id="{5E5A16D7-5460-5533-8A7A-2089D9833D08}"/>
              </a:ext>
            </a:extLst>
          </p:cNvPr>
          <p:cNvSpPr/>
          <p:nvPr/>
        </p:nvSpPr>
        <p:spPr>
          <a:xfrm rot="5400000">
            <a:off x="6786256" y="1881636"/>
            <a:ext cx="471794" cy="175906"/>
          </a:xfrm>
          <a:prstGeom prst="notched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Arrow: Notched Right 23">
            <a:extLst>
              <a:ext uri="{FF2B5EF4-FFF2-40B4-BE49-F238E27FC236}">
                <a16:creationId xmlns:a16="http://schemas.microsoft.com/office/drawing/2014/main" id="{5D541264-28BD-548B-73DA-4EB2CCDFC8E2}"/>
              </a:ext>
            </a:extLst>
          </p:cNvPr>
          <p:cNvSpPr/>
          <p:nvPr/>
        </p:nvSpPr>
        <p:spPr>
          <a:xfrm rot="5400000">
            <a:off x="3697800" y="3900125"/>
            <a:ext cx="471794" cy="175906"/>
          </a:xfrm>
          <a:prstGeom prst="notched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6" name="Arrow: Notched Right 25">
            <a:extLst>
              <a:ext uri="{FF2B5EF4-FFF2-40B4-BE49-F238E27FC236}">
                <a16:creationId xmlns:a16="http://schemas.microsoft.com/office/drawing/2014/main" id="{4B2CAB20-56AC-E668-6CBD-4766C5C79429}"/>
              </a:ext>
            </a:extLst>
          </p:cNvPr>
          <p:cNvSpPr/>
          <p:nvPr/>
        </p:nvSpPr>
        <p:spPr>
          <a:xfrm>
            <a:off x="5780922" y="5162317"/>
            <a:ext cx="533400" cy="199412"/>
          </a:xfrm>
          <a:prstGeom prst="notched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" y="0"/>
            <a:ext cx="12182855" cy="2660071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25551" y="217169"/>
            <a:ext cx="281178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u="heavy" spc="-10" dirty="0">
                <a:solidFill>
                  <a:srgbClr val="1F4E79"/>
                </a:solidFill>
                <a:uFill>
                  <a:solidFill>
                    <a:srgbClr val="1F4E79"/>
                  </a:solidFill>
                </a:uFill>
                <a:latin typeface="Verdana"/>
                <a:cs typeface="Verdana"/>
              </a:rPr>
              <a:t>Data</a:t>
            </a:r>
            <a:r>
              <a:rPr sz="2800" u="heavy" spc="-30" dirty="0">
                <a:solidFill>
                  <a:srgbClr val="1F4E79"/>
                </a:solidFill>
                <a:uFill>
                  <a:solidFill>
                    <a:srgbClr val="1F4E79"/>
                  </a:solidFill>
                </a:uFill>
                <a:latin typeface="Verdana"/>
                <a:cs typeface="Verdana"/>
              </a:rPr>
              <a:t> </a:t>
            </a:r>
            <a:r>
              <a:rPr sz="2800" u="heavy" spc="-5" dirty="0">
                <a:solidFill>
                  <a:srgbClr val="1F4E79"/>
                </a:solidFill>
                <a:uFill>
                  <a:solidFill>
                    <a:srgbClr val="1F4E79"/>
                  </a:solidFill>
                </a:uFill>
                <a:latin typeface="Verdana"/>
                <a:cs typeface="Verdana"/>
              </a:rPr>
              <a:t>Cleaning</a:t>
            </a:r>
            <a:endParaRPr sz="28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62762" y="1084834"/>
            <a:ext cx="6877684" cy="7569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latin typeface="Verdana"/>
                <a:cs typeface="Verdana"/>
              </a:rPr>
              <a:t>To</a:t>
            </a:r>
            <a:r>
              <a:rPr sz="1600" b="1" dirty="0">
                <a:latin typeface="Verdana"/>
                <a:cs typeface="Verdana"/>
              </a:rPr>
              <a:t> </a:t>
            </a:r>
            <a:r>
              <a:rPr sz="1600" b="1" spc="-10" dirty="0">
                <a:latin typeface="Verdana"/>
                <a:cs typeface="Verdana"/>
              </a:rPr>
              <a:t>avoid</a:t>
            </a:r>
            <a:r>
              <a:rPr sz="1600" b="1" spc="45" dirty="0">
                <a:latin typeface="Verdana"/>
                <a:cs typeface="Verdana"/>
              </a:rPr>
              <a:t> </a:t>
            </a:r>
            <a:r>
              <a:rPr sz="1600" b="1" spc="-5" dirty="0">
                <a:latin typeface="Verdana"/>
                <a:cs typeface="Verdana"/>
              </a:rPr>
              <a:t>any</a:t>
            </a:r>
            <a:r>
              <a:rPr sz="1600" b="1" spc="10" dirty="0">
                <a:latin typeface="Verdana"/>
                <a:cs typeface="Verdana"/>
              </a:rPr>
              <a:t> </a:t>
            </a:r>
            <a:r>
              <a:rPr sz="1600" b="1" spc="-10" dirty="0">
                <a:latin typeface="Verdana"/>
                <a:cs typeface="Verdana"/>
              </a:rPr>
              <a:t>errors,</a:t>
            </a:r>
            <a:r>
              <a:rPr sz="1600" b="1" spc="45" dirty="0">
                <a:latin typeface="Verdana"/>
                <a:cs typeface="Verdana"/>
              </a:rPr>
              <a:t> </a:t>
            </a:r>
            <a:r>
              <a:rPr sz="1600" b="1" spc="-10" dirty="0">
                <a:latin typeface="Verdana"/>
                <a:cs typeface="Verdana"/>
              </a:rPr>
              <a:t>we</a:t>
            </a:r>
            <a:r>
              <a:rPr sz="1600" b="1" spc="10" dirty="0">
                <a:latin typeface="Verdana"/>
                <a:cs typeface="Verdana"/>
              </a:rPr>
              <a:t> </a:t>
            </a:r>
            <a:r>
              <a:rPr sz="1600" b="1" spc="-10" dirty="0">
                <a:latin typeface="Verdana"/>
                <a:cs typeface="Verdana"/>
              </a:rPr>
              <a:t>check</a:t>
            </a:r>
            <a:r>
              <a:rPr sz="1600" b="1" spc="15" dirty="0">
                <a:latin typeface="Verdana"/>
                <a:cs typeface="Verdana"/>
              </a:rPr>
              <a:t> </a:t>
            </a:r>
            <a:r>
              <a:rPr sz="1600" b="1" spc="-10" dirty="0">
                <a:latin typeface="Verdana"/>
                <a:cs typeface="Verdana"/>
              </a:rPr>
              <a:t>for</a:t>
            </a:r>
            <a:r>
              <a:rPr sz="1600" b="1" spc="15" dirty="0">
                <a:latin typeface="Verdana"/>
                <a:cs typeface="Verdana"/>
              </a:rPr>
              <a:t> </a:t>
            </a:r>
            <a:r>
              <a:rPr sz="1600" b="1" spc="-10" dirty="0">
                <a:latin typeface="Verdana"/>
                <a:cs typeface="Verdana"/>
              </a:rPr>
              <a:t>missing</a:t>
            </a:r>
            <a:r>
              <a:rPr sz="1600" b="1" spc="35" dirty="0">
                <a:latin typeface="Verdana"/>
                <a:cs typeface="Verdana"/>
              </a:rPr>
              <a:t> </a:t>
            </a:r>
            <a:r>
              <a:rPr sz="1600" b="1" spc="-5" dirty="0">
                <a:latin typeface="Verdana"/>
                <a:cs typeface="Verdana"/>
              </a:rPr>
              <a:t>value</a:t>
            </a:r>
            <a:r>
              <a:rPr sz="1600" b="1" spc="20" dirty="0">
                <a:latin typeface="Verdana"/>
                <a:cs typeface="Verdana"/>
              </a:rPr>
              <a:t> </a:t>
            </a:r>
            <a:r>
              <a:rPr sz="1600" b="1" spc="-5" dirty="0">
                <a:latin typeface="Verdana"/>
                <a:cs typeface="Verdana"/>
              </a:rPr>
              <a:t>/</a:t>
            </a:r>
            <a:r>
              <a:rPr sz="1600" b="1" spc="10" dirty="0">
                <a:latin typeface="Verdana"/>
                <a:cs typeface="Verdana"/>
              </a:rPr>
              <a:t> </a:t>
            </a:r>
            <a:r>
              <a:rPr sz="1600" b="1" spc="-5" dirty="0">
                <a:latin typeface="Verdana"/>
                <a:cs typeface="Verdana"/>
              </a:rPr>
              <a:t>null</a:t>
            </a:r>
            <a:r>
              <a:rPr sz="1600" b="1" spc="10" dirty="0">
                <a:latin typeface="Verdana"/>
                <a:cs typeface="Verdana"/>
              </a:rPr>
              <a:t> </a:t>
            </a:r>
            <a:r>
              <a:rPr sz="1600" b="1" spc="-5" dirty="0">
                <a:latin typeface="Verdana"/>
                <a:cs typeface="Verdana"/>
              </a:rPr>
              <a:t>value</a:t>
            </a:r>
            <a:endParaRPr sz="16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550">
              <a:latin typeface="Verdana"/>
              <a:cs typeface="Verdana"/>
            </a:endParaRPr>
          </a:p>
          <a:p>
            <a:pPr marL="299085" indent="-287020">
              <a:lnSpc>
                <a:spcPct val="100000"/>
              </a:lnSpc>
              <a:buFont typeface="Wingdings"/>
              <a:buChar char=""/>
              <a:tabLst>
                <a:tab pos="299085" algn="l"/>
                <a:tab pos="299720" algn="l"/>
              </a:tabLst>
            </a:pPr>
            <a:r>
              <a:rPr sz="1600" b="1" dirty="0">
                <a:solidFill>
                  <a:srgbClr val="001F5F"/>
                </a:solidFill>
                <a:latin typeface="Verdana"/>
                <a:cs typeface="Verdana"/>
              </a:rPr>
              <a:t>1.</a:t>
            </a:r>
            <a:r>
              <a:rPr sz="1600" b="1" spc="-5" dirty="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sz="1600" b="1" u="heavy" spc="-10" dirty="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Verdana"/>
                <a:cs typeface="Verdana"/>
              </a:rPr>
              <a:t>Write</a:t>
            </a:r>
            <a:r>
              <a:rPr sz="1600" b="1" u="heavy" spc="20" dirty="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Verdana"/>
                <a:cs typeface="Verdana"/>
              </a:rPr>
              <a:t> </a:t>
            </a:r>
            <a:r>
              <a:rPr sz="1600" b="1" u="heavy" spc="-5" dirty="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Verdana"/>
                <a:cs typeface="Verdana"/>
              </a:rPr>
              <a:t>a</a:t>
            </a:r>
            <a:r>
              <a:rPr sz="1600" b="1" u="heavy" dirty="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Verdana"/>
                <a:cs typeface="Verdana"/>
              </a:rPr>
              <a:t> </a:t>
            </a:r>
            <a:r>
              <a:rPr sz="1600" b="1" u="heavy" spc="-10" dirty="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Verdana"/>
                <a:cs typeface="Verdana"/>
              </a:rPr>
              <a:t>code</a:t>
            </a:r>
            <a:r>
              <a:rPr sz="1600" b="1" u="heavy" spc="25" dirty="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Verdana"/>
                <a:cs typeface="Verdana"/>
              </a:rPr>
              <a:t> </a:t>
            </a:r>
            <a:r>
              <a:rPr sz="1600" b="1" u="heavy" spc="-5" dirty="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Verdana"/>
                <a:cs typeface="Verdana"/>
              </a:rPr>
              <a:t>to </a:t>
            </a:r>
            <a:r>
              <a:rPr sz="1600" b="1" u="heavy" spc="-10" dirty="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Verdana"/>
                <a:cs typeface="Verdana"/>
              </a:rPr>
              <a:t>check</a:t>
            </a:r>
            <a:r>
              <a:rPr sz="1600" b="1" u="heavy" spc="5" dirty="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Verdana"/>
                <a:cs typeface="Verdana"/>
              </a:rPr>
              <a:t> </a:t>
            </a:r>
            <a:r>
              <a:rPr sz="1600" b="1" u="heavy" spc="-5" dirty="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Verdana"/>
                <a:cs typeface="Verdana"/>
              </a:rPr>
              <a:t>NULL</a:t>
            </a:r>
            <a:r>
              <a:rPr sz="1600" b="1" u="heavy" spc="15" dirty="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Verdana"/>
                <a:cs typeface="Verdana"/>
              </a:rPr>
              <a:t> </a:t>
            </a:r>
            <a:r>
              <a:rPr sz="1600" b="1" u="heavy" spc="-5" dirty="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Verdana"/>
                <a:cs typeface="Verdana"/>
              </a:rPr>
              <a:t>values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62762" y="5962599"/>
            <a:ext cx="10938510" cy="7569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95"/>
              </a:spcBef>
              <a:buFont typeface="Wingdings"/>
              <a:buChar char=""/>
              <a:tabLst>
                <a:tab pos="299085" algn="l"/>
                <a:tab pos="299720" algn="l"/>
              </a:tabLst>
            </a:pPr>
            <a:r>
              <a:rPr sz="1600" b="1" spc="-5" dirty="0">
                <a:solidFill>
                  <a:srgbClr val="001F5F"/>
                </a:solidFill>
                <a:latin typeface="Verdana"/>
                <a:cs typeface="Verdana"/>
              </a:rPr>
              <a:t>Inference:</a:t>
            </a:r>
            <a:r>
              <a:rPr sz="1600" b="1" spc="240" dirty="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sz="1600" spc="-5" dirty="0">
                <a:solidFill>
                  <a:srgbClr val="001F5F"/>
                </a:solidFill>
                <a:latin typeface="Verdana"/>
                <a:cs typeface="Verdana"/>
              </a:rPr>
              <a:t>Based</a:t>
            </a:r>
            <a:r>
              <a:rPr sz="1600" spc="225" dirty="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sz="1600" spc="-5" dirty="0">
                <a:solidFill>
                  <a:srgbClr val="001F5F"/>
                </a:solidFill>
                <a:latin typeface="Verdana"/>
                <a:cs typeface="Verdana"/>
              </a:rPr>
              <a:t>on</a:t>
            </a:r>
            <a:r>
              <a:rPr sz="1600" spc="210" dirty="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sz="1600" spc="-5" dirty="0">
                <a:solidFill>
                  <a:srgbClr val="001F5F"/>
                </a:solidFill>
                <a:latin typeface="Verdana"/>
                <a:cs typeface="Verdana"/>
              </a:rPr>
              <a:t>the</a:t>
            </a:r>
            <a:r>
              <a:rPr sz="1600" spc="204" dirty="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sz="1600" dirty="0">
                <a:solidFill>
                  <a:srgbClr val="001F5F"/>
                </a:solidFill>
                <a:latin typeface="Verdana"/>
                <a:cs typeface="Verdana"/>
              </a:rPr>
              <a:t>analysis</a:t>
            </a:r>
            <a:r>
              <a:rPr sz="1600" spc="215" dirty="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sz="1600" spc="-5" dirty="0">
                <a:solidFill>
                  <a:srgbClr val="001F5F"/>
                </a:solidFill>
                <a:latin typeface="Verdana"/>
                <a:cs typeface="Verdana"/>
              </a:rPr>
              <a:t>conducted,</a:t>
            </a:r>
            <a:r>
              <a:rPr sz="1600" spc="225" dirty="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sz="1600" spc="-10" dirty="0">
                <a:solidFill>
                  <a:srgbClr val="001F5F"/>
                </a:solidFill>
                <a:latin typeface="Verdana"/>
                <a:cs typeface="Verdana"/>
              </a:rPr>
              <a:t>it</a:t>
            </a:r>
            <a:r>
              <a:rPr sz="1600" spc="215" dirty="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sz="1600" dirty="0">
                <a:solidFill>
                  <a:srgbClr val="001F5F"/>
                </a:solidFill>
                <a:latin typeface="Verdana"/>
                <a:cs typeface="Verdana"/>
              </a:rPr>
              <a:t>is</a:t>
            </a:r>
            <a:r>
              <a:rPr sz="1600" spc="204" dirty="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sz="1600" spc="-5" dirty="0">
                <a:solidFill>
                  <a:srgbClr val="001F5F"/>
                </a:solidFill>
                <a:latin typeface="Verdana"/>
                <a:cs typeface="Verdana"/>
              </a:rPr>
              <a:t>evident</a:t>
            </a:r>
            <a:r>
              <a:rPr sz="1600" spc="220" dirty="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sz="1600" spc="-5" dirty="0">
                <a:solidFill>
                  <a:srgbClr val="001F5F"/>
                </a:solidFill>
                <a:latin typeface="Verdana"/>
                <a:cs typeface="Verdana"/>
              </a:rPr>
              <a:t>that</a:t>
            </a:r>
            <a:r>
              <a:rPr sz="1600" spc="215" dirty="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sz="1600" spc="-5" dirty="0">
                <a:solidFill>
                  <a:srgbClr val="001F5F"/>
                </a:solidFill>
                <a:latin typeface="Verdana"/>
                <a:cs typeface="Verdana"/>
              </a:rPr>
              <a:t>there</a:t>
            </a:r>
            <a:r>
              <a:rPr sz="1600" spc="225" dirty="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sz="1600" spc="-5" dirty="0">
                <a:solidFill>
                  <a:srgbClr val="001F5F"/>
                </a:solidFill>
                <a:latin typeface="Verdana"/>
                <a:cs typeface="Verdana"/>
              </a:rPr>
              <a:t>are</a:t>
            </a:r>
            <a:r>
              <a:rPr sz="1600" spc="210" dirty="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sz="1600" b="1" spc="-5" dirty="0">
                <a:solidFill>
                  <a:srgbClr val="001F5F"/>
                </a:solidFill>
                <a:latin typeface="Verdana"/>
                <a:cs typeface="Verdana"/>
              </a:rPr>
              <a:t>no</a:t>
            </a:r>
            <a:r>
              <a:rPr sz="1600" b="1" spc="220" dirty="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sz="1600" b="1" dirty="0">
                <a:solidFill>
                  <a:srgbClr val="001F5F"/>
                </a:solidFill>
                <a:latin typeface="Verdana"/>
                <a:cs typeface="Verdana"/>
              </a:rPr>
              <a:t>null</a:t>
            </a:r>
            <a:r>
              <a:rPr sz="1600" b="1" spc="235" dirty="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sz="1600" b="1" spc="-5" dirty="0">
                <a:solidFill>
                  <a:srgbClr val="001F5F"/>
                </a:solidFill>
                <a:latin typeface="Verdana"/>
                <a:cs typeface="Verdana"/>
              </a:rPr>
              <a:t>values</a:t>
            </a:r>
            <a:r>
              <a:rPr sz="1600" b="1" spc="235" dirty="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sz="1600" spc="-5" dirty="0">
                <a:solidFill>
                  <a:srgbClr val="001F5F"/>
                </a:solidFill>
                <a:latin typeface="Verdana"/>
                <a:cs typeface="Verdana"/>
              </a:rPr>
              <a:t>present</a:t>
            </a:r>
            <a:r>
              <a:rPr sz="1600" spc="204" dirty="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sz="1600" spc="-15" dirty="0">
                <a:solidFill>
                  <a:srgbClr val="001F5F"/>
                </a:solidFill>
                <a:latin typeface="Verdana"/>
                <a:cs typeface="Verdana"/>
              </a:rPr>
              <a:t>in</a:t>
            </a:r>
            <a:endParaRPr sz="16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550">
              <a:latin typeface="Verdana"/>
              <a:cs typeface="Verdana"/>
            </a:endParaRPr>
          </a:p>
          <a:p>
            <a:pPr marL="299085">
              <a:lnSpc>
                <a:spcPct val="100000"/>
              </a:lnSpc>
              <a:spcBef>
                <a:spcPts val="5"/>
              </a:spcBef>
            </a:pPr>
            <a:r>
              <a:rPr sz="1600" spc="-10" dirty="0">
                <a:solidFill>
                  <a:srgbClr val="001F5F"/>
                </a:solidFill>
                <a:latin typeface="Verdana"/>
                <a:cs typeface="Verdana"/>
              </a:rPr>
              <a:t>any</a:t>
            </a:r>
            <a:r>
              <a:rPr sz="1600" spc="-5" dirty="0">
                <a:solidFill>
                  <a:srgbClr val="001F5F"/>
                </a:solidFill>
                <a:latin typeface="Verdana"/>
                <a:cs typeface="Verdana"/>
              </a:rPr>
              <a:t> of the</a:t>
            </a:r>
            <a:r>
              <a:rPr sz="1600" dirty="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sz="1600" spc="-5" dirty="0">
                <a:solidFill>
                  <a:srgbClr val="001F5F"/>
                </a:solidFill>
                <a:latin typeface="Verdana"/>
                <a:cs typeface="Verdana"/>
              </a:rPr>
              <a:t>columns</a:t>
            </a:r>
            <a:r>
              <a:rPr sz="1600" spc="40" dirty="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sz="1600" spc="-10" dirty="0">
                <a:solidFill>
                  <a:srgbClr val="001F5F"/>
                </a:solidFill>
                <a:latin typeface="Verdana"/>
                <a:cs typeface="Verdana"/>
              </a:rPr>
              <a:t>within</a:t>
            </a:r>
            <a:r>
              <a:rPr sz="1600" spc="15" dirty="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sz="1600" spc="-5" dirty="0">
                <a:solidFill>
                  <a:srgbClr val="001F5F"/>
                </a:solidFill>
                <a:latin typeface="Verdana"/>
                <a:cs typeface="Verdana"/>
              </a:rPr>
              <a:t>the</a:t>
            </a:r>
            <a:r>
              <a:rPr sz="1600" spc="-10" dirty="0">
                <a:solidFill>
                  <a:srgbClr val="001F5F"/>
                </a:solidFill>
                <a:latin typeface="Verdana"/>
                <a:cs typeface="Verdana"/>
              </a:rPr>
              <a:t> dataset.</a:t>
            </a:r>
            <a:endParaRPr sz="1600">
              <a:latin typeface="Verdana"/>
              <a:cs typeface="Verdana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14A4619-9861-7CDE-462F-F086C443A3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851181"/>
            <a:ext cx="10118648" cy="396404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55472" y="906221"/>
            <a:ext cx="827341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95"/>
              </a:spcBef>
              <a:buFont typeface="Wingdings"/>
              <a:buChar char=""/>
              <a:tabLst>
                <a:tab pos="299085" algn="l"/>
                <a:tab pos="299720" algn="l"/>
              </a:tabLst>
            </a:pPr>
            <a:r>
              <a:rPr sz="1600" b="1" spc="-5" dirty="0">
                <a:solidFill>
                  <a:srgbClr val="001F5F"/>
                </a:solidFill>
                <a:latin typeface="Verdana"/>
                <a:cs typeface="Verdana"/>
              </a:rPr>
              <a:t>2.</a:t>
            </a:r>
            <a:r>
              <a:rPr sz="1600" b="1" spc="5" dirty="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sz="1600" b="1" u="heavy" spc="-5" dirty="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Verdana"/>
                <a:cs typeface="Verdana"/>
              </a:rPr>
              <a:t>If</a:t>
            </a:r>
            <a:r>
              <a:rPr sz="1600" b="1" u="heavy" spc="10" dirty="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Verdana"/>
                <a:cs typeface="Verdana"/>
              </a:rPr>
              <a:t> </a:t>
            </a:r>
            <a:r>
              <a:rPr sz="1600" b="1" u="heavy" spc="-5" dirty="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Verdana"/>
                <a:cs typeface="Verdana"/>
              </a:rPr>
              <a:t>NULL</a:t>
            </a:r>
            <a:r>
              <a:rPr sz="1600" b="1" u="heavy" spc="10" dirty="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Verdana"/>
                <a:cs typeface="Verdana"/>
              </a:rPr>
              <a:t> </a:t>
            </a:r>
            <a:r>
              <a:rPr sz="1600" b="1" u="heavy" spc="-10" dirty="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Verdana"/>
                <a:cs typeface="Verdana"/>
              </a:rPr>
              <a:t>values</a:t>
            </a:r>
            <a:r>
              <a:rPr sz="1600" b="1" u="heavy" spc="35" dirty="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Verdana"/>
                <a:cs typeface="Verdana"/>
              </a:rPr>
              <a:t> </a:t>
            </a:r>
            <a:r>
              <a:rPr sz="1600" b="1" u="heavy" spc="-5" dirty="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Verdana"/>
                <a:cs typeface="Verdana"/>
              </a:rPr>
              <a:t>are</a:t>
            </a:r>
            <a:r>
              <a:rPr sz="1600" b="1" u="heavy" spc="25" dirty="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Verdana"/>
                <a:cs typeface="Verdana"/>
              </a:rPr>
              <a:t> </a:t>
            </a:r>
            <a:r>
              <a:rPr sz="1600" b="1" u="heavy" spc="-10" dirty="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Verdana"/>
                <a:cs typeface="Verdana"/>
              </a:rPr>
              <a:t>present,</a:t>
            </a:r>
            <a:r>
              <a:rPr sz="1600" b="1" u="heavy" spc="40" dirty="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Verdana"/>
                <a:cs typeface="Verdana"/>
              </a:rPr>
              <a:t> </a:t>
            </a:r>
            <a:r>
              <a:rPr sz="1600" b="1" u="heavy" spc="-10" dirty="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Verdana"/>
                <a:cs typeface="Verdana"/>
              </a:rPr>
              <a:t>update</a:t>
            </a:r>
            <a:r>
              <a:rPr sz="1600" b="1" u="heavy" spc="25" dirty="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Verdana"/>
                <a:cs typeface="Verdana"/>
              </a:rPr>
              <a:t> </a:t>
            </a:r>
            <a:r>
              <a:rPr sz="1600" b="1" u="heavy" spc="-5" dirty="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Verdana"/>
                <a:cs typeface="Verdana"/>
              </a:rPr>
              <a:t>them</a:t>
            </a:r>
            <a:r>
              <a:rPr sz="1600" b="1" u="heavy" dirty="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Verdana"/>
                <a:cs typeface="Verdana"/>
              </a:rPr>
              <a:t> </a:t>
            </a:r>
            <a:r>
              <a:rPr sz="1600" b="1" u="heavy" spc="-10" dirty="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Verdana"/>
                <a:cs typeface="Verdana"/>
              </a:rPr>
              <a:t>with</a:t>
            </a:r>
            <a:r>
              <a:rPr sz="1600" b="1" u="heavy" spc="15" dirty="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Verdana"/>
                <a:cs typeface="Verdana"/>
              </a:rPr>
              <a:t> </a:t>
            </a:r>
            <a:r>
              <a:rPr sz="1600" b="1" u="heavy" spc="-10" dirty="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Verdana"/>
                <a:cs typeface="Verdana"/>
              </a:rPr>
              <a:t>zeros</a:t>
            </a:r>
            <a:r>
              <a:rPr sz="1600" b="1" u="heavy" spc="45" dirty="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Verdana"/>
                <a:cs typeface="Verdana"/>
              </a:rPr>
              <a:t> </a:t>
            </a:r>
            <a:r>
              <a:rPr sz="1600" b="1" u="heavy" spc="-10" dirty="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Verdana"/>
                <a:cs typeface="Verdana"/>
              </a:rPr>
              <a:t>for</a:t>
            </a:r>
            <a:r>
              <a:rPr sz="1600" b="1" u="heavy" spc="25" dirty="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Verdana"/>
                <a:cs typeface="Verdana"/>
              </a:rPr>
              <a:t> </a:t>
            </a:r>
            <a:r>
              <a:rPr sz="1600" b="1" u="heavy" spc="-5" dirty="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Verdana"/>
                <a:cs typeface="Verdana"/>
              </a:rPr>
              <a:t>all</a:t>
            </a:r>
            <a:r>
              <a:rPr sz="1600" b="1" u="heavy" spc="30" dirty="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Verdana"/>
                <a:cs typeface="Verdana"/>
              </a:rPr>
              <a:t> </a:t>
            </a:r>
            <a:r>
              <a:rPr sz="1600" b="1" u="heavy" spc="-10" dirty="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Verdana"/>
                <a:cs typeface="Verdana"/>
              </a:rPr>
              <a:t>columns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55472" y="5296915"/>
            <a:ext cx="10942955" cy="7569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95"/>
              </a:spcBef>
              <a:buFont typeface="Wingdings"/>
              <a:buChar char=""/>
              <a:tabLst>
                <a:tab pos="299085" algn="l"/>
                <a:tab pos="299720" algn="l"/>
              </a:tabLst>
            </a:pPr>
            <a:r>
              <a:rPr sz="1600" spc="-40" dirty="0">
                <a:solidFill>
                  <a:srgbClr val="001F5F"/>
                </a:solidFill>
                <a:latin typeface="Verdana"/>
                <a:cs typeface="Verdana"/>
              </a:rPr>
              <a:t>We</a:t>
            </a:r>
            <a:r>
              <a:rPr sz="1600" spc="275" dirty="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sz="1600" spc="-10" dirty="0">
                <a:solidFill>
                  <a:srgbClr val="001F5F"/>
                </a:solidFill>
                <a:latin typeface="Verdana"/>
                <a:cs typeface="Verdana"/>
              </a:rPr>
              <a:t>have</a:t>
            </a:r>
            <a:r>
              <a:rPr sz="1600" spc="275" dirty="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sz="1600" spc="-5" dirty="0">
                <a:solidFill>
                  <a:srgbClr val="001F5F"/>
                </a:solidFill>
                <a:latin typeface="Verdana"/>
                <a:cs typeface="Verdana"/>
              </a:rPr>
              <a:t>observed</a:t>
            </a:r>
            <a:r>
              <a:rPr sz="1600" spc="285" dirty="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sz="1600" spc="-10" dirty="0">
                <a:solidFill>
                  <a:srgbClr val="001F5F"/>
                </a:solidFill>
                <a:latin typeface="Verdana"/>
                <a:cs typeface="Verdana"/>
              </a:rPr>
              <a:t>that</a:t>
            </a:r>
            <a:r>
              <a:rPr sz="1600" spc="275" dirty="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sz="1600" spc="-5" dirty="0">
                <a:solidFill>
                  <a:srgbClr val="001F5F"/>
                </a:solidFill>
                <a:latin typeface="Verdana"/>
                <a:cs typeface="Verdana"/>
              </a:rPr>
              <a:t>the</a:t>
            </a:r>
            <a:r>
              <a:rPr sz="1600" spc="290" dirty="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sz="1600" spc="-5" dirty="0">
                <a:solidFill>
                  <a:srgbClr val="001F5F"/>
                </a:solidFill>
                <a:latin typeface="Verdana"/>
                <a:cs typeface="Verdana"/>
              </a:rPr>
              <a:t>dataset</a:t>
            </a:r>
            <a:r>
              <a:rPr sz="1600" spc="280" dirty="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sz="1600" spc="-5" dirty="0">
                <a:solidFill>
                  <a:srgbClr val="001F5F"/>
                </a:solidFill>
                <a:latin typeface="Verdana"/>
                <a:cs typeface="Verdana"/>
              </a:rPr>
              <a:t>does</a:t>
            </a:r>
            <a:r>
              <a:rPr sz="1600" spc="295" dirty="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sz="1600" spc="-5" dirty="0">
                <a:solidFill>
                  <a:srgbClr val="001F5F"/>
                </a:solidFill>
                <a:latin typeface="Verdana"/>
                <a:cs typeface="Verdana"/>
              </a:rPr>
              <a:t>not</a:t>
            </a:r>
            <a:r>
              <a:rPr sz="1600" spc="280" dirty="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sz="1600" spc="-5" dirty="0">
                <a:solidFill>
                  <a:srgbClr val="001F5F"/>
                </a:solidFill>
                <a:latin typeface="Verdana"/>
                <a:cs typeface="Verdana"/>
              </a:rPr>
              <a:t>contain</a:t>
            </a:r>
            <a:r>
              <a:rPr sz="1600" spc="275" dirty="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sz="1600" spc="-5" dirty="0">
                <a:solidFill>
                  <a:srgbClr val="001F5F"/>
                </a:solidFill>
                <a:latin typeface="Verdana"/>
                <a:cs typeface="Verdana"/>
              </a:rPr>
              <a:t>any</a:t>
            </a:r>
            <a:r>
              <a:rPr sz="1600" spc="285" dirty="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sz="1600" spc="-10" dirty="0">
                <a:solidFill>
                  <a:srgbClr val="001F5F"/>
                </a:solidFill>
                <a:latin typeface="Verdana"/>
                <a:cs typeface="Verdana"/>
              </a:rPr>
              <a:t>null</a:t>
            </a:r>
            <a:r>
              <a:rPr sz="1600" spc="280" dirty="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sz="1600" spc="-10" dirty="0">
                <a:solidFill>
                  <a:srgbClr val="001F5F"/>
                </a:solidFill>
                <a:latin typeface="Verdana"/>
                <a:cs typeface="Verdana"/>
              </a:rPr>
              <a:t>values.</a:t>
            </a:r>
            <a:r>
              <a:rPr sz="1600" spc="290" dirty="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sz="1600" spc="-35" dirty="0">
                <a:solidFill>
                  <a:srgbClr val="001F5F"/>
                </a:solidFill>
                <a:latin typeface="Verdana"/>
                <a:cs typeface="Verdana"/>
              </a:rPr>
              <a:t>However,</a:t>
            </a:r>
            <a:r>
              <a:rPr sz="1600" spc="280" dirty="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sz="1600" dirty="0">
                <a:solidFill>
                  <a:srgbClr val="001F5F"/>
                </a:solidFill>
                <a:latin typeface="Verdana"/>
                <a:cs typeface="Verdana"/>
              </a:rPr>
              <a:t>in</a:t>
            </a:r>
            <a:r>
              <a:rPr sz="1600" spc="280" dirty="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sz="1600" spc="-5" dirty="0">
                <a:solidFill>
                  <a:srgbClr val="001F5F"/>
                </a:solidFill>
                <a:latin typeface="Verdana"/>
                <a:cs typeface="Verdana"/>
              </a:rPr>
              <a:t>the</a:t>
            </a:r>
            <a:r>
              <a:rPr sz="1600" spc="280" dirty="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sz="1600" spc="-10" dirty="0">
                <a:solidFill>
                  <a:srgbClr val="001F5F"/>
                </a:solidFill>
                <a:latin typeface="Verdana"/>
                <a:cs typeface="Verdana"/>
              </a:rPr>
              <a:t>event</a:t>
            </a:r>
            <a:r>
              <a:rPr sz="1600" spc="275" dirty="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sz="1600" spc="-5" dirty="0">
                <a:solidFill>
                  <a:srgbClr val="001F5F"/>
                </a:solidFill>
                <a:latin typeface="Verdana"/>
                <a:cs typeface="Verdana"/>
              </a:rPr>
              <a:t>of</a:t>
            </a:r>
            <a:r>
              <a:rPr sz="1600" spc="290" dirty="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sz="1600" spc="-5" dirty="0">
                <a:solidFill>
                  <a:srgbClr val="001F5F"/>
                </a:solidFill>
                <a:latin typeface="Verdana"/>
                <a:cs typeface="Verdana"/>
              </a:rPr>
              <a:t>null</a:t>
            </a:r>
            <a:endParaRPr sz="16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550">
              <a:latin typeface="Verdana"/>
              <a:cs typeface="Verdana"/>
            </a:endParaRPr>
          </a:p>
          <a:p>
            <a:pPr marL="299085">
              <a:lnSpc>
                <a:spcPct val="100000"/>
              </a:lnSpc>
            </a:pPr>
            <a:r>
              <a:rPr sz="1600" spc="-10" dirty="0">
                <a:solidFill>
                  <a:srgbClr val="001F5F"/>
                </a:solidFill>
                <a:latin typeface="Verdana"/>
                <a:cs typeface="Verdana"/>
              </a:rPr>
              <a:t>values</a:t>
            </a:r>
            <a:r>
              <a:rPr sz="1600" spc="15" dirty="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sz="1600" spc="-10" dirty="0">
                <a:solidFill>
                  <a:srgbClr val="001F5F"/>
                </a:solidFill>
                <a:latin typeface="Verdana"/>
                <a:cs typeface="Verdana"/>
              </a:rPr>
              <a:t>being</a:t>
            </a:r>
            <a:r>
              <a:rPr sz="1600" spc="20" dirty="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sz="1600" spc="-10" dirty="0">
                <a:solidFill>
                  <a:srgbClr val="001F5F"/>
                </a:solidFill>
                <a:latin typeface="Verdana"/>
                <a:cs typeface="Verdana"/>
              </a:rPr>
              <a:t>present,</a:t>
            </a:r>
            <a:r>
              <a:rPr sz="1600" spc="35" dirty="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sz="1600" spc="-5" dirty="0">
                <a:solidFill>
                  <a:srgbClr val="001F5F"/>
                </a:solidFill>
                <a:latin typeface="Verdana"/>
                <a:cs typeface="Verdana"/>
              </a:rPr>
              <a:t>we would</a:t>
            </a:r>
            <a:r>
              <a:rPr sz="1600" spc="25" dirty="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sz="1600" spc="-10" dirty="0">
                <a:solidFill>
                  <a:srgbClr val="001F5F"/>
                </a:solidFill>
                <a:latin typeface="Verdana"/>
                <a:cs typeface="Verdana"/>
              </a:rPr>
              <a:t>have</a:t>
            </a:r>
            <a:r>
              <a:rPr sz="1600" spc="10" dirty="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sz="1600" spc="-5" dirty="0">
                <a:solidFill>
                  <a:srgbClr val="001F5F"/>
                </a:solidFill>
                <a:latin typeface="Verdana"/>
                <a:cs typeface="Verdana"/>
              </a:rPr>
              <a:t>addressed</a:t>
            </a:r>
            <a:r>
              <a:rPr sz="1600" spc="40" dirty="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sz="1600" spc="-10" dirty="0">
                <a:solidFill>
                  <a:srgbClr val="001F5F"/>
                </a:solidFill>
                <a:latin typeface="Verdana"/>
                <a:cs typeface="Verdana"/>
              </a:rPr>
              <a:t>them</a:t>
            </a:r>
            <a:r>
              <a:rPr sz="1600" spc="20" dirty="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sz="1600" spc="-10" dirty="0">
                <a:solidFill>
                  <a:srgbClr val="001F5F"/>
                </a:solidFill>
                <a:latin typeface="Verdana"/>
                <a:cs typeface="Verdana"/>
              </a:rPr>
              <a:t>using</a:t>
            </a:r>
            <a:r>
              <a:rPr sz="1600" spc="30" dirty="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sz="1600" spc="-5" dirty="0">
                <a:solidFill>
                  <a:srgbClr val="001F5F"/>
                </a:solidFill>
                <a:latin typeface="Verdana"/>
                <a:cs typeface="Verdana"/>
              </a:rPr>
              <a:t>the aforementioned</a:t>
            </a:r>
            <a:r>
              <a:rPr sz="1600" spc="60" dirty="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sz="1600" spc="-30" dirty="0">
                <a:solidFill>
                  <a:srgbClr val="001F5F"/>
                </a:solidFill>
                <a:latin typeface="Verdana"/>
                <a:cs typeface="Verdana"/>
              </a:rPr>
              <a:t>query.</a:t>
            </a:r>
            <a:endParaRPr sz="1600">
              <a:latin typeface="Verdana"/>
              <a:cs typeface="Verdana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A6CD57E-100C-6827-68B3-79B0CBC7EC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270012"/>
            <a:ext cx="10287000" cy="394335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55472" y="906221"/>
            <a:ext cx="419862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95"/>
              </a:spcBef>
              <a:buFont typeface="Wingdings"/>
              <a:buChar char=""/>
              <a:tabLst>
                <a:tab pos="299085" algn="l"/>
                <a:tab pos="299720" algn="l"/>
              </a:tabLst>
            </a:pPr>
            <a:r>
              <a:rPr sz="1600" b="1" spc="-5" dirty="0">
                <a:solidFill>
                  <a:srgbClr val="001F5F"/>
                </a:solidFill>
                <a:latin typeface="Verdana"/>
                <a:cs typeface="Verdana"/>
              </a:rPr>
              <a:t>3. </a:t>
            </a:r>
            <a:r>
              <a:rPr sz="1600" b="1" u="heavy" spc="-10" dirty="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Verdana"/>
                <a:cs typeface="Verdana"/>
              </a:rPr>
              <a:t>Check</a:t>
            </a:r>
            <a:r>
              <a:rPr sz="1600" b="1" u="heavy" spc="10" dirty="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Verdana"/>
                <a:cs typeface="Verdana"/>
              </a:rPr>
              <a:t> </a:t>
            </a:r>
            <a:r>
              <a:rPr sz="1600" b="1" u="heavy" spc="-5" dirty="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Verdana"/>
                <a:cs typeface="Verdana"/>
              </a:rPr>
              <a:t>the total</a:t>
            </a:r>
            <a:r>
              <a:rPr sz="1600" b="1" u="heavy" spc="10" dirty="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Verdana"/>
                <a:cs typeface="Verdana"/>
              </a:rPr>
              <a:t> </a:t>
            </a:r>
            <a:r>
              <a:rPr sz="1600" b="1" u="heavy" spc="-5" dirty="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Verdana"/>
                <a:cs typeface="Verdana"/>
              </a:rPr>
              <a:t>number</a:t>
            </a:r>
            <a:r>
              <a:rPr sz="1600" b="1" u="heavy" spc="5" dirty="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Verdana"/>
                <a:cs typeface="Verdana"/>
              </a:rPr>
              <a:t> </a:t>
            </a:r>
            <a:r>
              <a:rPr sz="1600" b="1" u="heavy" spc="-10" dirty="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Verdana"/>
                <a:cs typeface="Verdana"/>
              </a:rPr>
              <a:t>of</a:t>
            </a:r>
            <a:r>
              <a:rPr sz="1600" b="1" u="heavy" spc="-5" dirty="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Verdana"/>
                <a:cs typeface="Verdana"/>
              </a:rPr>
              <a:t> </a:t>
            </a:r>
            <a:r>
              <a:rPr sz="1600" b="1" u="heavy" spc="-10" dirty="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Verdana"/>
                <a:cs typeface="Verdana"/>
              </a:rPr>
              <a:t>rows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55472" y="5296915"/>
            <a:ext cx="741934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95"/>
              </a:spcBef>
              <a:buFont typeface="Wingdings"/>
              <a:buChar char=""/>
              <a:tabLst>
                <a:tab pos="299085" algn="l"/>
                <a:tab pos="299720" algn="l"/>
              </a:tabLst>
            </a:pPr>
            <a:r>
              <a:rPr sz="1600" b="1" spc="-10" dirty="0">
                <a:solidFill>
                  <a:srgbClr val="001F5F"/>
                </a:solidFill>
                <a:latin typeface="Verdana"/>
                <a:cs typeface="Verdana"/>
              </a:rPr>
              <a:t>Inference:</a:t>
            </a:r>
            <a:r>
              <a:rPr sz="1600" b="1" spc="40" dirty="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sz="1600" spc="-10" dirty="0">
                <a:solidFill>
                  <a:srgbClr val="001F5F"/>
                </a:solidFill>
                <a:latin typeface="Verdana"/>
                <a:cs typeface="Verdana"/>
              </a:rPr>
              <a:t>The</a:t>
            </a:r>
            <a:r>
              <a:rPr sz="1600" spc="15" dirty="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sz="1600" spc="-5" dirty="0">
                <a:solidFill>
                  <a:srgbClr val="001F5F"/>
                </a:solidFill>
                <a:latin typeface="Verdana"/>
                <a:cs typeface="Verdana"/>
              </a:rPr>
              <a:t>total</a:t>
            </a:r>
            <a:r>
              <a:rPr sz="1600" spc="15" dirty="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sz="1600" spc="-10" dirty="0">
                <a:solidFill>
                  <a:srgbClr val="001F5F"/>
                </a:solidFill>
                <a:latin typeface="Verdana"/>
                <a:cs typeface="Verdana"/>
              </a:rPr>
              <a:t>number</a:t>
            </a:r>
            <a:r>
              <a:rPr sz="1600" spc="30" dirty="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sz="1600" spc="-5" dirty="0">
                <a:solidFill>
                  <a:srgbClr val="001F5F"/>
                </a:solidFill>
                <a:latin typeface="Verdana"/>
                <a:cs typeface="Verdana"/>
              </a:rPr>
              <a:t>of</a:t>
            </a:r>
            <a:r>
              <a:rPr sz="1600" spc="5" dirty="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sz="1600" spc="-5" dirty="0">
                <a:solidFill>
                  <a:srgbClr val="001F5F"/>
                </a:solidFill>
                <a:latin typeface="Verdana"/>
                <a:cs typeface="Verdana"/>
              </a:rPr>
              <a:t>records</a:t>
            </a:r>
            <a:r>
              <a:rPr sz="1600" spc="40" dirty="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sz="1600" spc="-5" dirty="0">
                <a:solidFill>
                  <a:srgbClr val="001F5F"/>
                </a:solidFill>
                <a:latin typeface="Verdana"/>
                <a:cs typeface="Verdana"/>
              </a:rPr>
              <a:t>stored</a:t>
            </a:r>
            <a:r>
              <a:rPr sz="1600" spc="30" dirty="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sz="1600" spc="-10" dirty="0">
                <a:solidFill>
                  <a:srgbClr val="001F5F"/>
                </a:solidFill>
                <a:latin typeface="Verdana"/>
                <a:cs typeface="Verdana"/>
              </a:rPr>
              <a:t>in</a:t>
            </a:r>
            <a:r>
              <a:rPr sz="1600" spc="15" dirty="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sz="1600" spc="-5" dirty="0">
                <a:solidFill>
                  <a:srgbClr val="001F5F"/>
                </a:solidFill>
                <a:latin typeface="Verdana"/>
                <a:cs typeface="Verdana"/>
              </a:rPr>
              <a:t>the</a:t>
            </a:r>
            <a:r>
              <a:rPr sz="1600" dirty="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sz="1600" spc="-5" dirty="0">
                <a:solidFill>
                  <a:srgbClr val="001F5F"/>
                </a:solidFill>
                <a:latin typeface="Verdana"/>
                <a:cs typeface="Verdana"/>
              </a:rPr>
              <a:t>table</a:t>
            </a:r>
            <a:r>
              <a:rPr sz="1600" spc="10" dirty="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sz="1600" spc="-10" dirty="0">
                <a:solidFill>
                  <a:srgbClr val="001F5F"/>
                </a:solidFill>
                <a:latin typeface="Verdana"/>
                <a:cs typeface="Verdana"/>
              </a:rPr>
              <a:t>is</a:t>
            </a:r>
            <a:r>
              <a:rPr sz="1600" spc="25" dirty="0">
                <a:solidFill>
                  <a:srgbClr val="001F5F"/>
                </a:solidFill>
                <a:latin typeface="Verdana"/>
                <a:cs typeface="Verdana"/>
              </a:rPr>
              <a:t> </a:t>
            </a:r>
            <a:r>
              <a:rPr sz="1600" b="1" dirty="0">
                <a:solidFill>
                  <a:srgbClr val="001F5F"/>
                </a:solidFill>
                <a:latin typeface="Verdana"/>
                <a:cs typeface="Verdana"/>
              </a:rPr>
              <a:t>78386</a:t>
            </a:r>
            <a:endParaRPr sz="1600">
              <a:latin typeface="Verdana"/>
              <a:cs typeface="Verdana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CCAAEF1-DBC9-D444-05EE-5B485C40CE8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9060" y="1274160"/>
            <a:ext cx="7571740" cy="390048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462C1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40</TotalTime>
  <Words>1008</Words>
  <Application>Microsoft Office PowerPoint</Application>
  <PresentationFormat>Widescreen</PresentationFormat>
  <Paragraphs>113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Calibri</vt:lpstr>
      <vt:lpstr>Times New Roman</vt:lpstr>
      <vt:lpstr>Verdana</vt:lpstr>
      <vt:lpstr>Wingdings</vt:lpstr>
      <vt:lpstr>Office Theme</vt:lpstr>
      <vt:lpstr>Corona Virus Analysis with SQL</vt:lpstr>
      <vt:lpstr>Project Overview</vt:lpstr>
      <vt:lpstr>Dataset Description</vt:lpstr>
      <vt:lpstr>DBMS and Tool Used</vt:lpstr>
      <vt:lpstr>Creating Database</vt:lpstr>
      <vt:lpstr>Imported Data into Database:</vt:lpstr>
      <vt:lpstr>Data Cleaning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Insights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Meet Vaghasiya</dc:creator>
  <cp:lastModifiedBy>MUTHUKUMAR S</cp:lastModifiedBy>
  <cp:revision>2</cp:revision>
  <dcterms:created xsi:type="dcterms:W3CDTF">2024-07-09T17:50:36Z</dcterms:created>
  <dcterms:modified xsi:type="dcterms:W3CDTF">2024-07-09T18:51:21Z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2024-03-05T00:00:00Z</vt:filetime>
  </property>
  <property fmtid="{D5CDD505-2E9C-101B-9397-08002B2CF9AE}" pid="3" name="Creator">
    <vt:lpwstr>Microsoft® PowerPoint® LTSC</vt:lpwstr>
  </property>
  <property fmtid="{D5CDD505-2E9C-101B-9397-08002B2CF9AE}" pid="4" name="LastSaved">
    <vt:filetime>2024-07-09T00:00:00Z</vt:filetime>
  </property>
</Properties>
</file>